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2" r:id="rId3"/>
    <p:sldId id="263" r:id="rId4"/>
    <p:sldId id="282" r:id="rId5"/>
    <p:sldId id="283" r:id="rId6"/>
    <p:sldId id="382" r:id="rId7"/>
    <p:sldId id="383" r:id="rId8"/>
    <p:sldId id="372" r:id="rId9"/>
    <p:sldId id="379" r:id="rId10"/>
    <p:sldId id="377" r:id="rId11"/>
    <p:sldId id="378" r:id="rId12"/>
    <p:sldId id="309" r:id="rId13"/>
    <p:sldId id="373" r:id="rId14"/>
    <p:sldId id="374" r:id="rId15"/>
    <p:sldId id="375" r:id="rId16"/>
    <p:sldId id="381" r:id="rId17"/>
    <p:sldId id="376" r:id="rId18"/>
    <p:sldId id="368" r:id="rId1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64F89B-1ED8-416C-8E9D-EB3C409C16B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7CAB8-CF1C-47C3-B0CE-3562ECCAE21F}">
      <dgm:prSet/>
      <dgm:spPr/>
      <dgm:t>
        <a:bodyPr/>
        <a:lstStyle/>
        <a:p>
          <a:r>
            <a:rPr lang="en-US" dirty="0"/>
            <a:t>Robust, Scalable an Extensible XMPP Application Server</a:t>
          </a:r>
        </a:p>
      </dgm:t>
    </dgm:pt>
    <dgm:pt modelId="{24B2CB9D-FD58-4B2D-9907-16FE83CC413D}" type="parTrans" cxnId="{C3493342-E263-4129-B562-30DF4E29574A}">
      <dgm:prSet/>
      <dgm:spPr/>
      <dgm:t>
        <a:bodyPr/>
        <a:lstStyle/>
        <a:p>
          <a:endParaRPr lang="en-US"/>
        </a:p>
      </dgm:t>
    </dgm:pt>
    <dgm:pt modelId="{E95CB879-C5A6-485F-9D5A-89767453CCED}" type="sibTrans" cxnId="{C3493342-E263-4129-B562-30DF4E29574A}">
      <dgm:prSet/>
      <dgm:spPr/>
      <dgm:t>
        <a:bodyPr/>
        <a:lstStyle/>
        <a:p>
          <a:endParaRPr lang="en-US"/>
        </a:p>
      </dgm:t>
    </dgm:pt>
    <dgm:pt modelId="{34A2D53E-0C91-4340-AA27-626BE946708C}" type="pres">
      <dgm:prSet presAssocID="{0E64F89B-1ED8-416C-8E9D-EB3C409C16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7522E54-D0FE-455C-B506-DA9931EA2BA4}" type="pres">
      <dgm:prSet presAssocID="{8827CAB8-CF1C-47C3-B0CE-3562ECCAE21F}" presName="horFlow" presStyleCnt="0"/>
      <dgm:spPr/>
    </dgm:pt>
    <dgm:pt modelId="{B346A90E-718B-40E2-B5DE-E87FE6470FDB}" type="pres">
      <dgm:prSet presAssocID="{8827CAB8-CF1C-47C3-B0CE-3562ECCAE21F}" presName="bigChev" presStyleLbl="node1" presStyleIdx="0" presStyleCnt="1" custScaleX="128714"/>
      <dgm:spPr/>
    </dgm:pt>
  </dgm:ptLst>
  <dgm:cxnLst>
    <dgm:cxn modelId="{C3493342-E263-4129-B562-30DF4E29574A}" srcId="{0E64F89B-1ED8-416C-8E9D-EB3C409C16B6}" destId="{8827CAB8-CF1C-47C3-B0CE-3562ECCAE21F}" srcOrd="0" destOrd="0" parTransId="{24B2CB9D-FD58-4B2D-9907-16FE83CC413D}" sibTransId="{E95CB879-C5A6-485F-9D5A-89767453CCED}"/>
    <dgm:cxn modelId="{A1F0258A-59B2-4ABD-B9FC-0E389D86D603}" type="presOf" srcId="{8827CAB8-CF1C-47C3-B0CE-3562ECCAE21F}" destId="{B346A90E-718B-40E2-B5DE-E87FE6470FDB}" srcOrd="0" destOrd="0" presId="urn:microsoft.com/office/officeart/2005/8/layout/lProcess3"/>
    <dgm:cxn modelId="{4FB5676E-A4AE-4051-B08F-4E7C48771E56}" type="presOf" srcId="{0E64F89B-1ED8-416C-8E9D-EB3C409C16B6}" destId="{34A2D53E-0C91-4340-AA27-626BE946708C}" srcOrd="0" destOrd="0" presId="urn:microsoft.com/office/officeart/2005/8/layout/lProcess3"/>
    <dgm:cxn modelId="{46372823-CFB3-4D6F-8F8F-EE9084D667F7}" type="presParOf" srcId="{34A2D53E-0C91-4340-AA27-626BE946708C}" destId="{F7522E54-D0FE-455C-B506-DA9931EA2BA4}" srcOrd="0" destOrd="0" presId="urn:microsoft.com/office/officeart/2005/8/layout/lProcess3"/>
    <dgm:cxn modelId="{3B69743E-B621-485D-88AA-48DECE2D2A8B}" type="presParOf" srcId="{F7522E54-D0FE-455C-B506-DA9931EA2BA4}" destId="{B346A90E-718B-40E2-B5DE-E87FE6470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95645A-C49E-4416-83F1-205D755E204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A402ED-1D53-4F3F-B1B2-34C672BD3680}">
      <dgm:prSet/>
      <dgm:spPr/>
      <dgm:t>
        <a:bodyPr/>
        <a:lstStyle/>
        <a:p>
          <a:r>
            <a:rPr lang="en-US" dirty="0"/>
            <a:t>Written in Erlang</a:t>
          </a:r>
        </a:p>
      </dgm:t>
    </dgm:pt>
    <dgm:pt modelId="{1CDDBCB4-BD1C-4ADC-AA91-3E5C35B6D463}" type="parTrans" cxnId="{8D216D4C-6983-4568-BF44-D39D6999A93B}">
      <dgm:prSet/>
      <dgm:spPr/>
      <dgm:t>
        <a:bodyPr/>
        <a:lstStyle/>
        <a:p>
          <a:endParaRPr lang="en-US"/>
        </a:p>
      </dgm:t>
    </dgm:pt>
    <dgm:pt modelId="{83317E7A-09F8-4082-864E-41D1EEAEA6A0}" type="sibTrans" cxnId="{8D216D4C-6983-4568-BF44-D39D6999A93B}">
      <dgm:prSet/>
      <dgm:spPr/>
      <dgm:t>
        <a:bodyPr/>
        <a:lstStyle/>
        <a:p>
          <a:endParaRPr lang="en-US"/>
        </a:p>
      </dgm:t>
    </dgm:pt>
    <dgm:pt modelId="{2716AD8B-EA23-4DDC-B800-D153EFF7E20D}">
      <dgm:prSet/>
      <dgm:spPr/>
      <dgm:t>
        <a:bodyPr/>
        <a:lstStyle/>
        <a:p>
          <a:r>
            <a:rPr lang="en-US"/>
            <a:t>Fault - Tolerant</a:t>
          </a:r>
        </a:p>
      </dgm:t>
    </dgm:pt>
    <dgm:pt modelId="{6FEDF366-4C7F-4B61-81E8-0D57D0A41077}" type="parTrans" cxnId="{76CB1E99-B2DF-4501-876B-2F9416A401F8}">
      <dgm:prSet/>
      <dgm:spPr/>
      <dgm:t>
        <a:bodyPr/>
        <a:lstStyle/>
        <a:p>
          <a:endParaRPr lang="en-US"/>
        </a:p>
      </dgm:t>
    </dgm:pt>
    <dgm:pt modelId="{ED162D27-E059-4DB3-9428-8767E11080CE}" type="sibTrans" cxnId="{76CB1E99-B2DF-4501-876B-2F9416A401F8}">
      <dgm:prSet/>
      <dgm:spPr/>
      <dgm:t>
        <a:bodyPr/>
        <a:lstStyle/>
        <a:p>
          <a:endParaRPr lang="en-US"/>
        </a:p>
      </dgm:t>
    </dgm:pt>
    <dgm:pt modelId="{84CF35DD-4C2F-469A-B575-6CCD535EC2E5}">
      <dgm:prSet/>
      <dgm:spPr/>
      <dgm:t>
        <a:bodyPr/>
        <a:lstStyle/>
        <a:p>
          <a:r>
            <a:rPr lang="en-US"/>
            <a:t>Massively Scalable</a:t>
          </a:r>
        </a:p>
      </dgm:t>
    </dgm:pt>
    <dgm:pt modelId="{1F7127C0-FB1F-4726-A621-62ECDEEFB55E}" type="parTrans" cxnId="{DBE78AF0-F5F7-467C-942C-AD3C9DA71D47}">
      <dgm:prSet/>
      <dgm:spPr/>
      <dgm:t>
        <a:bodyPr/>
        <a:lstStyle/>
        <a:p>
          <a:endParaRPr lang="en-US"/>
        </a:p>
      </dgm:t>
    </dgm:pt>
    <dgm:pt modelId="{EC4F6871-ACD3-4825-9ACA-7B55A0B1DAA7}" type="sibTrans" cxnId="{DBE78AF0-F5F7-467C-942C-AD3C9DA71D47}">
      <dgm:prSet/>
      <dgm:spPr/>
      <dgm:t>
        <a:bodyPr/>
        <a:lstStyle/>
        <a:p>
          <a:endParaRPr lang="en-US"/>
        </a:p>
      </dgm:t>
    </dgm:pt>
    <dgm:pt modelId="{23A67161-8984-4030-BBC0-2CC0224C92B1}">
      <dgm:prSet/>
      <dgm:spPr/>
      <dgm:t>
        <a:bodyPr/>
        <a:lstStyle/>
        <a:p>
          <a:r>
            <a:rPr lang="en-US"/>
            <a:t>Manageable</a:t>
          </a:r>
        </a:p>
      </dgm:t>
    </dgm:pt>
    <dgm:pt modelId="{D7AA5F41-E62A-43E7-A4CB-62F263ADD544}" type="parTrans" cxnId="{55B8D178-C5FB-4A53-90A8-25B2AB67E2D7}">
      <dgm:prSet/>
      <dgm:spPr/>
      <dgm:t>
        <a:bodyPr/>
        <a:lstStyle/>
        <a:p>
          <a:endParaRPr lang="en-US"/>
        </a:p>
      </dgm:t>
    </dgm:pt>
    <dgm:pt modelId="{3E51C26E-B550-4C5B-8041-5D47A257FEAE}" type="sibTrans" cxnId="{55B8D178-C5FB-4A53-90A8-25B2AB67E2D7}">
      <dgm:prSet/>
      <dgm:spPr/>
      <dgm:t>
        <a:bodyPr/>
        <a:lstStyle/>
        <a:p>
          <a:endParaRPr lang="en-US"/>
        </a:p>
      </dgm:t>
    </dgm:pt>
    <dgm:pt modelId="{9EA58B5D-40A2-4C4E-A3A7-E216192F95EC}">
      <dgm:prSet/>
      <dgm:spPr/>
      <dgm:t>
        <a:bodyPr/>
        <a:lstStyle/>
        <a:p>
          <a:r>
            <a:rPr lang="en-US"/>
            <a:t>Very Modular</a:t>
          </a:r>
        </a:p>
      </dgm:t>
    </dgm:pt>
    <dgm:pt modelId="{E9AC5160-11DC-4687-99AE-167760B4CDDE}" type="parTrans" cxnId="{BD8E7AFA-F676-4A13-85D0-99525038A097}">
      <dgm:prSet/>
      <dgm:spPr/>
      <dgm:t>
        <a:bodyPr/>
        <a:lstStyle/>
        <a:p>
          <a:endParaRPr lang="en-US"/>
        </a:p>
      </dgm:t>
    </dgm:pt>
    <dgm:pt modelId="{4CAB84AE-84B1-4E14-BEFF-3D83CB9FA190}" type="sibTrans" cxnId="{BD8E7AFA-F676-4A13-85D0-99525038A097}">
      <dgm:prSet/>
      <dgm:spPr/>
      <dgm:t>
        <a:bodyPr/>
        <a:lstStyle/>
        <a:p>
          <a:endParaRPr lang="en-US"/>
        </a:p>
      </dgm:t>
    </dgm:pt>
    <dgm:pt modelId="{A52FFA2D-2D39-4B2B-9825-E1F970E264B8}" type="pres">
      <dgm:prSet presAssocID="{CD95645A-C49E-4416-83F1-205D755E2041}" presName="Name0" presStyleCnt="0">
        <dgm:presLayoutVars>
          <dgm:dir/>
          <dgm:animLvl val="lvl"/>
          <dgm:resizeHandles val="exact"/>
        </dgm:presLayoutVars>
      </dgm:prSet>
      <dgm:spPr/>
    </dgm:pt>
    <dgm:pt modelId="{4F9D057C-577B-4D42-9C5D-CB98791D189A}" type="pres">
      <dgm:prSet presAssocID="{28A402ED-1D53-4F3F-B1B2-34C672BD3680}" presName="linNode" presStyleCnt="0"/>
      <dgm:spPr/>
    </dgm:pt>
    <dgm:pt modelId="{90522D13-B759-4033-A07F-01E5B92C243C}" type="pres">
      <dgm:prSet presAssocID="{28A402ED-1D53-4F3F-B1B2-34C672BD368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9C4FA889-D33D-44EC-9353-9AEE8EBA624D}" type="pres">
      <dgm:prSet presAssocID="{83317E7A-09F8-4082-864E-41D1EEAEA6A0}" presName="sp" presStyleCnt="0"/>
      <dgm:spPr/>
    </dgm:pt>
    <dgm:pt modelId="{CA072F8E-FB87-49CB-9A7B-71BC46C2343C}" type="pres">
      <dgm:prSet presAssocID="{2716AD8B-EA23-4DDC-B800-D153EFF7E20D}" presName="linNode" presStyleCnt="0"/>
      <dgm:spPr/>
    </dgm:pt>
    <dgm:pt modelId="{2FBF4F08-937A-4849-B69B-7A63787E6AAA}" type="pres">
      <dgm:prSet presAssocID="{2716AD8B-EA23-4DDC-B800-D153EFF7E20D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B75023D-D4A8-4427-A927-FC8C4672D38E}" type="pres">
      <dgm:prSet presAssocID="{ED162D27-E059-4DB3-9428-8767E11080CE}" presName="sp" presStyleCnt="0"/>
      <dgm:spPr/>
    </dgm:pt>
    <dgm:pt modelId="{5DB7B7E7-6A5B-472E-A92F-6C0E937FCA09}" type="pres">
      <dgm:prSet presAssocID="{84CF35DD-4C2F-469A-B575-6CCD535EC2E5}" presName="linNode" presStyleCnt="0"/>
      <dgm:spPr/>
    </dgm:pt>
    <dgm:pt modelId="{3F9B9F21-F782-4DFB-918F-A194D67161D0}" type="pres">
      <dgm:prSet presAssocID="{84CF35DD-4C2F-469A-B575-6CCD535EC2E5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A305E8D8-839F-4DE2-844B-611A53A76F0F}" type="pres">
      <dgm:prSet presAssocID="{EC4F6871-ACD3-4825-9ACA-7B55A0B1DAA7}" presName="sp" presStyleCnt="0"/>
      <dgm:spPr/>
    </dgm:pt>
    <dgm:pt modelId="{D1E53DB5-847B-409D-A3D5-4B4E546E9AF8}" type="pres">
      <dgm:prSet presAssocID="{23A67161-8984-4030-BBC0-2CC0224C92B1}" presName="linNode" presStyleCnt="0"/>
      <dgm:spPr/>
    </dgm:pt>
    <dgm:pt modelId="{1325E011-082A-4F16-8ADD-A98E45EDE09B}" type="pres">
      <dgm:prSet presAssocID="{23A67161-8984-4030-BBC0-2CC0224C92B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14ED5CF0-86A3-4037-BA75-B80933CC4CC3}" type="pres">
      <dgm:prSet presAssocID="{3E51C26E-B550-4C5B-8041-5D47A257FEAE}" presName="sp" presStyleCnt="0"/>
      <dgm:spPr/>
    </dgm:pt>
    <dgm:pt modelId="{08C0EE58-480C-4991-8946-8E947CEBE7A5}" type="pres">
      <dgm:prSet presAssocID="{9EA58B5D-40A2-4C4E-A3A7-E216192F95EC}" presName="linNode" presStyleCnt="0"/>
      <dgm:spPr/>
    </dgm:pt>
    <dgm:pt modelId="{B632A47F-F0C7-4154-A960-EEE9BBA21E41}" type="pres">
      <dgm:prSet presAssocID="{9EA58B5D-40A2-4C4E-A3A7-E216192F95EC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CA39E36D-E6AB-4C13-A764-BFECC9557C58}" type="presOf" srcId="{23A67161-8984-4030-BBC0-2CC0224C92B1}" destId="{1325E011-082A-4F16-8ADD-A98E45EDE09B}" srcOrd="0" destOrd="0" presId="urn:microsoft.com/office/officeart/2005/8/layout/vList5"/>
    <dgm:cxn modelId="{5F6C6147-1494-41AE-AD11-99EBADC86F20}" type="presOf" srcId="{28A402ED-1D53-4F3F-B1B2-34C672BD3680}" destId="{90522D13-B759-4033-A07F-01E5B92C243C}" srcOrd="0" destOrd="0" presId="urn:microsoft.com/office/officeart/2005/8/layout/vList5"/>
    <dgm:cxn modelId="{BD8E7AFA-F676-4A13-85D0-99525038A097}" srcId="{CD95645A-C49E-4416-83F1-205D755E2041}" destId="{9EA58B5D-40A2-4C4E-A3A7-E216192F95EC}" srcOrd="4" destOrd="0" parTransId="{E9AC5160-11DC-4687-99AE-167760B4CDDE}" sibTransId="{4CAB84AE-84B1-4E14-BEFF-3D83CB9FA190}"/>
    <dgm:cxn modelId="{6DA82998-A250-42A5-A6B9-EBBBFDE7F9C1}" type="presOf" srcId="{9EA58B5D-40A2-4C4E-A3A7-E216192F95EC}" destId="{B632A47F-F0C7-4154-A960-EEE9BBA21E41}" srcOrd="0" destOrd="0" presId="urn:microsoft.com/office/officeart/2005/8/layout/vList5"/>
    <dgm:cxn modelId="{DDD997E9-DEB7-4DB7-ABBF-A2AFFFBD0E13}" type="presOf" srcId="{CD95645A-C49E-4416-83F1-205D755E2041}" destId="{A52FFA2D-2D39-4B2B-9825-E1F970E264B8}" srcOrd="0" destOrd="0" presId="urn:microsoft.com/office/officeart/2005/8/layout/vList5"/>
    <dgm:cxn modelId="{55B8D178-C5FB-4A53-90A8-25B2AB67E2D7}" srcId="{CD95645A-C49E-4416-83F1-205D755E2041}" destId="{23A67161-8984-4030-BBC0-2CC0224C92B1}" srcOrd="3" destOrd="0" parTransId="{D7AA5F41-E62A-43E7-A4CB-62F263ADD544}" sibTransId="{3E51C26E-B550-4C5B-8041-5D47A257FEAE}"/>
    <dgm:cxn modelId="{DBE78AF0-F5F7-467C-942C-AD3C9DA71D47}" srcId="{CD95645A-C49E-4416-83F1-205D755E2041}" destId="{84CF35DD-4C2F-469A-B575-6CCD535EC2E5}" srcOrd="2" destOrd="0" parTransId="{1F7127C0-FB1F-4726-A621-62ECDEEFB55E}" sibTransId="{EC4F6871-ACD3-4825-9ACA-7B55A0B1DAA7}"/>
    <dgm:cxn modelId="{5EB80C25-9BC3-4FFD-AB94-95C60FB1F7CA}" type="presOf" srcId="{2716AD8B-EA23-4DDC-B800-D153EFF7E20D}" destId="{2FBF4F08-937A-4849-B69B-7A63787E6AAA}" srcOrd="0" destOrd="0" presId="urn:microsoft.com/office/officeart/2005/8/layout/vList5"/>
    <dgm:cxn modelId="{8D216D4C-6983-4568-BF44-D39D6999A93B}" srcId="{CD95645A-C49E-4416-83F1-205D755E2041}" destId="{28A402ED-1D53-4F3F-B1B2-34C672BD3680}" srcOrd="0" destOrd="0" parTransId="{1CDDBCB4-BD1C-4ADC-AA91-3E5C35B6D463}" sibTransId="{83317E7A-09F8-4082-864E-41D1EEAEA6A0}"/>
    <dgm:cxn modelId="{76CB1E99-B2DF-4501-876B-2F9416A401F8}" srcId="{CD95645A-C49E-4416-83F1-205D755E2041}" destId="{2716AD8B-EA23-4DDC-B800-D153EFF7E20D}" srcOrd="1" destOrd="0" parTransId="{6FEDF366-4C7F-4B61-81E8-0D57D0A41077}" sibTransId="{ED162D27-E059-4DB3-9428-8767E11080CE}"/>
    <dgm:cxn modelId="{27011A10-D099-4966-87AD-FDE6C0C457F6}" type="presOf" srcId="{84CF35DD-4C2F-469A-B575-6CCD535EC2E5}" destId="{3F9B9F21-F782-4DFB-918F-A194D67161D0}" srcOrd="0" destOrd="0" presId="urn:microsoft.com/office/officeart/2005/8/layout/vList5"/>
    <dgm:cxn modelId="{A90FBDCE-A7B6-4554-B8C5-EC0076A627D9}" type="presParOf" srcId="{A52FFA2D-2D39-4B2B-9825-E1F970E264B8}" destId="{4F9D057C-577B-4D42-9C5D-CB98791D189A}" srcOrd="0" destOrd="0" presId="urn:microsoft.com/office/officeart/2005/8/layout/vList5"/>
    <dgm:cxn modelId="{F9BBF783-8129-4768-882B-C2AB80C3934D}" type="presParOf" srcId="{4F9D057C-577B-4D42-9C5D-CB98791D189A}" destId="{90522D13-B759-4033-A07F-01E5B92C243C}" srcOrd="0" destOrd="0" presId="urn:microsoft.com/office/officeart/2005/8/layout/vList5"/>
    <dgm:cxn modelId="{F85DAC03-4F2E-4197-AE2A-232D0F57B8A8}" type="presParOf" srcId="{A52FFA2D-2D39-4B2B-9825-E1F970E264B8}" destId="{9C4FA889-D33D-44EC-9353-9AEE8EBA624D}" srcOrd="1" destOrd="0" presId="urn:microsoft.com/office/officeart/2005/8/layout/vList5"/>
    <dgm:cxn modelId="{CE98FB5B-B4D8-4932-832C-FF1197BE8634}" type="presParOf" srcId="{A52FFA2D-2D39-4B2B-9825-E1F970E264B8}" destId="{CA072F8E-FB87-49CB-9A7B-71BC46C2343C}" srcOrd="2" destOrd="0" presId="urn:microsoft.com/office/officeart/2005/8/layout/vList5"/>
    <dgm:cxn modelId="{43B66BAD-FCB0-4090-ABBE-D168099D576E}" type="presParOf" srcId="{CA072F8E-FB87-49CB-9A7B-71BC46C2343C}" destId="{2FBF4F08-937A-4849-B69B-7A63787E6AAA}" srcOrd="0" destOrd="0" presId="urn:microsoft.com/office/officeart/2005/8/layout/vList5"/>
    <dgm:cxn modelId="{729A6EF0-F973-4C6D-8E24-48714469F024}" type="presParOf" srcId="{A52FFA2D-2D39-4B2B-9825-E1F970E264B8}" destId="{2B75023D-D4A8-4427-A927-FC8C4672D38E}" srcOrd="3" destOrd="0" presId="urn:microsoft.com/office/officeart/2005/8/layout/vList5"/>
    <dgm:cxn modelId="{E7715628-E6B5-4219-B218-50E07990B53A}" type="presParOf" srcId="{A52FFA2D-2D39-4B2B-9825-E1F970E264B8}" destId="{5DB7B7E7-6A5B-472E-A92F-6C0E937FCA09}" srcOrd="4" destOrd="0" presId="urn:microsoft.com/office/officeart/2005/8/layout/vList5"/>
    <dgm:cxn modelId="{FC161589-0AEE-4F48-AAB2-4DCC0F74EDAD}" type="presParOf" srcId="{5DB7B7E7-6A5B-472E-A92F-6C0E937FCA09}" destId="{3F9B9F21-F782-4DFB-918F-A194D67161D0}" srcOrd="0" destOrd="0" presId="urn:microsoft.com/office/officeart/2005/8/layout/vList5"/>
    <dgm:cxn modelId="{CC13D4CC-22F7-4651-B743-9FEF8C29E892}" type="presParOf" srcId="{A52FFA2D-2D39-4B2B-9825-E1F970E264B8}" destId="{A305E8D8-839F-4DE2-844B-611A53A76F0F}" srcOrd="5" destOrd="0" presId="urn:microsoft.com/office/officeart/2005/8/layout/vList5"/>
    <dgm:cxn modelId="{C3B6F521-9938-420D-B4E5-2144060AF7CB}" type="presParOf" srcId="{A52FFA2D-2D39-4B2B-9825-E1F970E264B8}" destId="{D1E53DB5-847B-409D-A3D5-4B4E546E9AF8}" srcOrd="6" destOrd="0" presId="urn:microsoft.com/office/officeart/2005/8/layout/vList5"/>
    <dgm:cxn modelId="{16730C11-736E-45A3-BF1B-54C6870C8C5A}" type="presParOf" srcId="{D1E53DB5-847B-409D-A3D5-4B4E546E9AF8}" destId="{1325E011-082A-4F16-8ADD-A98E45EDE09B}" srcOrd="0" destOrd="0" presId="urn:microsoft.com/office/officeart/2005/8/layout/vList5"/>
    <dgm:cxn modelId="{E665EC57-21DF-4D8B-89DC-A2E81AC192D1}" type="presParOf" srcId="{A52FFA2D-2D39-4B2B-9825-E1F970E264B8}" destId="{14ED5CF0-86A3-4037-BA75-B80933CC4CC3}" srcOrd="7" destOrd="0" presId="urn:microsoft.com/office/officeart/2005/8/layout/vList5"/>
    <dgm:cxn modelId="{3D8A28CE-D198-4E4E-B420-95ED3176799E}" type="presParOf" srcId="{A52FFA2D-2D39-4B2B-9825-E1F970E264B8}" destId="{08C0EE58-480C-4991-8946-8E947CEBE7A5}" srcOrd="8" destOrd="0" presId="urn:microsoft.com/office/officeart/2005/8/layout/vList5"/>
    <dgm:cxn modelId="{772D8C89-FC8C-4323-946C-02601EA90B7E}" type="presParOf" srcId="{08C0EE58-480C-4991-8946-8E947CEBE7A5}" destId="{B632A47F-F0C7-4154-A960-EEE9BBA21E4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F0EE95-8BAE-47C2-9CAD-3C894AFA1F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3F57AC-0769-4A25-ACE8-C4C0BB571FB2}">
      <dgm:prSet/>
      <dgm:spPr/>
      <dgm:t>
        <a:bodyPr/>
        <a:lstStyle/>
        <a:p>
          <a:r>
            <a:rPr lang="en-US" dirty="0"/>
            <a:t>Extensible Messaging and Presence Protocol</a:t>
          </a:r>
        </a:p>
      </dgm:t>
    </dgm:pt>
    <dgm:pt modelId="{D8DB7F98-4C6B-4174-BF34-345A514B40A1}" type="parTrans" cxnId="{B1EC5745-262C-4A7F-88A9-F58BD4B59941}">
      <dgm:prSet/>
      <dgm:spPr/>
      <dgm:t>
        <a:bodyPr/>
        <a:lstStyle/>
        <a:p>
          <a:endParaRPr lang="en-US"/>
        </a:p>
      </dgm:t>
    </dgm:pt>
    <dgm:pt modelId="{15E14092-AD56-4162-AC95-6300EB2D9355}" type="sibTrans" cxnId="{B1EC5745-262C-4A7F-88A9-F58BD4B59941}">
      <dgm:prSet/>
      <dgm:spPr/>
      <dgm:t>
        <a:bodyPr/>
        <a:lstStyle/>
        <a:p>
          <a:endParaRPr lang="en-US"/>
        </a:p>
      </dgm:t>
    </dgm:pt>
    <dgm:pt modelId="{1EBB75F1-0259-4D6D-9BC3-89451B9A4A66}">
      <dgm:prSet/>
      <dgm:spPr/>
      <dgm:t>
        <a:bodyPr/>
        <a:lstStyle/>
        <a:p>
          <a:r>
            <a:rPr lang="en-US" dirty="0"/>
            <a:t>Communication Protocol for message oriented middleware based on XML</a:t>
          </a:r>
        </a:p>
      </dgm:t>
    </dgm:pt>
    <dgm:pt modelId="{324714EA-EDEA-4F87-92EC-A8E1E5C0392B}" type="parTrans" cxnId="{ACEA1EB1-A290-4B43-8D79-DA69ED24DE3F}">
      <dgm:prSet/>
      <dgm:spPr/>
      <dgm:t>
        <a:bodyPr/>
        <a:lstStyle/>
        <a:p>
          <a:endParaRPr lang="en-US"/>
        </a:p>
      </dgm:t>
    </dgm:pt>
    <dgm:pt modelId="{F45D496B-4124-4CA3-8AC5-2E201BA040D5}" type="sibTrans" cxnId="{ACEA1EB1-A290-4B43-8D79-DA69ED24DE3F}">
      <dgm:prSet/>
      <dgm:spPr/>
      <dgm:t>
        <a:bodyPr/>
        <a:lstStyle/>
        <a:p>
          <a:endParaRPr lang="en-US"/>
        </a:p>
      </dgm:t>
    </dgm:pt>
    <dgm:pt modelId="{9D535FFF-0CF2-4E55-9941-01F0E0412B33}">
      <dgm:prSet/>
      <dgm:spPr/>
      <dgm:t>
        <a:bodyPr/>
        <a:lstStyle/>
        <a:p>
          <a:r>
            <a:rPr lang="en-US" dirty="0"/>
            <a:t>Developed for near real time messaging, presence information and contact list maintenance</a:t>
          </a:r>
        </a:p>
      </dgm:t>
    </dgm:pt>
    <dgm:pt modelId="{45275054-09E0-4755-9FC6-AD3C0ED63DB5}" type="parTrans" cxnId="{C72C9DC7-B110-4515-B407-57F823ACB82C}">
      <dgm:prSet/>
      <dgm:spPr/>
      <dgm:t>
        <a:bodyPr/>
        <a:lstStyle/>
        <a:p>
          <a:endParaRPr lang="en-US"/>
        </a:p>
      </dgm:t>
    </dgm:pt>
    <dgm:pt modelId="{758CC301-5649-4CC3-A217-C3F3E71E38DE}" type="sibTrans" cxnId="{C72C9DC7-B110-4515-B407-57F823ACB82C}">
      <dgm:prSet/>
      <dgm:spPr/>
      <dgm:t>
        <a:bodyPr/>
        <a:lstStyle/>
        <a:p>
          <a:endParaRPr lang="en-US"/>
        </a:p>
      </dgm:t>
    </dgm:pt>
    <dgm:pt modelId="{4F420312-D93E-4551-85C2-2E49FA28DBDC}">
      <dgm:prSet/>
      <dgm:spPr/>
      <dgm:t>
        <a:bodyPr/>
        <a:lstStyle/>
        <a:p>
          <a:r>
            <a:rPr lang="en-US" dirty="0"/>
            <a:t>Security : secure authentication (SASL) and encryption (TLS) </a:t>
          </a:r>
        </a:p>
      </dgm:t>
    </dgm:pt>
    <dgm:pt modelId="{FA83786E-A65F-4451-989A-3B8F57A15998}" type="parTrans" cxnId="{B832C7C5-C760-411E-8B6B-2AAE146A9459}">
      <dgm:prSet/>
      <dgm:spPr/>
      <dgm:t>
        <a:bodyPr/>
        <a:lstStyle/>
        <a:p>
          <a:endParaRPr lang="en-US"/>
        </a:p>
      </dgm:t>
    </dgm:pt>
    <dgm:pt modelId="{78A64524-093C-491B-AE3C-5FCC9101256B}" type="sibTrans" cxnId="{B832C7C5-C760-411E-8B6B-2AAE146A9459}">
      <dgm:prSet/>
      <dgm:spPr/>
      <dgm:t>
        <a:bodyPr/>
        <a:lstStyle/>
        <a:p>
          <a:endParaRPr lang="en-US"/>
        </a:p>
      </dgm:t>
    </dgm:pt>
    <dgm:pt modelId="{1A94C732-0E12-4F24-B530-6E721B23D2ED}" type="pres">
      <dgm:prSet presAssocID="{58F0EE95-8BAE-47C2-9CAD-3C894AFA1F26}" presName="linear" presStyleCnt="0">
        <dgm:presLayoutVars>
          <dgm:animLvl val="lvl"/>
          <dgm:resizeHandles val="exact"/>
        </dgm:presLayoutVars>
      </dgm:prSet>
      <dgm:spPr/>
    </dgm:pt>
    <dgm:pt modelId="{ACD843EC-29C2-4DA8-A627-A37DED0252A8}" type="pres">
      <dgm:prSet presAssocID="{A33F57AC-0769-4A25-ACE8-C4C0BB571FB2}" presName="parentText" presStyleLbl="node1" presStyleIdx="0" presStyleCnt="4" custLinFactY="-9430" custLinFactNeighborX="-1449" custLinFactNeighborY="-100000">
        <dgm:presLayoutVars>
          <dgm:chMax val="0"/>
          <dgm:bulletEnabled val="1"/>
        </dgm:presLayoutVars>
      </dgm:prSet>
      <dgm:spPr/>
    </dgm:pt>
    <dgm:pt modelId="{30632A27-420C-4DC0-9014-E1822BE2C2FD}" type="pres">
      <dgm:prSet presAssocID="{15E14092-AD56-4162-AC95-6300EB2D9355}" presName="spacer" presStyleCnt="0"/>
      <dgm:spPr/>
    </dgm:pt>
    <dgm:pt modelId="{947BF8D7-820E-4525-A4B8-2C55CB8950D0}" type="pres">
      <dgm:prSet presAssocID="{1EBB75F1-0259-4D6D-9BC3-89451B9A4A6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6F071CC-D458-4D3A-8DBA-27947AEDE135}" type="pres">
      <dgm:prSet presAssocID="{F45D496B-4124-4CA3-8AC5-2E201BA040D5}" presName="spacer" presStyleCnt="0"/>
      <dgm:spPr/>
    </dgm:pt>
    <dgm:pt modelId="{0B9CA843-0AFF-475F-A631-BAC08552EE74}" type="pres">
      <dgm:prSet presAssocID="{9D535FFF-0CF2-4E55-9941-01F0E0412B3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9E4342F-BF05-401F-A1EA-914755B7B8AA}" type="pres">
      <dgm:prSet presAssocID="{758CC301-5649-4CC3-A217-C3F3E71E38DE}" presName="spacer" presStyleCnt="0"/>
      <dgm:spPr/>
    </dgm:pt>
    <dgm:pt modelId="{CB731B0E-7A1A-4045-B0D9-73D8F3984B33}" type="pres">
      <dgm:prSet presAssocID="{4F420312-D93E-4551-85C2-2E49FA28DBD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BF12056-4B26-4920-BFF6-70268D83651A}" type="presOf" srcId="{9D535FFF-0CF2-4E55-9941-01F0E0412B33}" destId="{0B9CA843-0AFF-475F-A631-BAC08552EE74}" srcOrd="0" destOrd="0" presId="urn:microsoft.com/office/officeart/2005/8/layout/vList2"/>
    <dgm:cxn modelId="{E624FBE1-788B-4C0D-B1E9-82473003DDA2}" type="presOf" srcId="{58F0EE95-8BAE-47C2-9CAD-3C894AFA1F26}" destId="{1A94C732-0E12-4F24-B530-6E721B23D2ED}" srcOrd="0" destOrd="0" presId="urn:microsoft.com/office/officeart/2005/8/layout/vList2"/>
    <dgm:cxn modelId="{46E24F79-454F-4FA8-8B4A-4977C2F6D162}" type="presOf" srcId="{4F420312-D93E-4551-85C2-2E49FA28DBDC}" destId="{CB731B0E-7A1A-4045-B0D9-73D8F3984B33}" srcOrd="0" destOrd="0" presId="urn:microsoft.com/office/officeart/2005/8/layout/vList2"/>
    <dgm:cxn modelId="{C72C9DC7-B110-4515-B407-57F823ACB82C}" srcId="{58F0EE95-8BAE-47C2-9CAD-3C894AFA1F26}" destId="{9D535FFF-0CF2-4E55-9941-01F0E0412B33}" srcOrd="2" destOrd="0" parTransId="{45275054-09E0-4755-9FC6-AD3C0ED63DB5}" sibTransId="{758CC301-5649-4CC3-A217-C3F3E71E38DE}"/>
    <dgm:cxn modelId="{ACEA1EB1-A290-4B43-8D79-DA69ED24DE3F}" srcId="{58F0EE95-8BAE-47C2-9CAD-3C894AFA1F26}" destId="{1EBB75F1-0259-4D6D-9BC3-89451B9A4A66}" srcOrd="1" destOrd="0" parTransId="{324714EA-EDEA-4F87-92EC-A8E1E5C0392B}" sibTransId="{F45D496B-4124-4CA3-8AC5-2E201BA040D5}"/>
    <dgm:cxn modelId="{442253FB-B0AA-4435-B5E7-4404C7616FCE}" type="presOf" srcId="{A33F57AC-0769-4A25-ACE8-C4C0BB571FB2}" destId="{ACD843EC-29C2-4DA8-A627-A37DED0252A8}" srcOrd="0" destOrd="0" presId="urn:microsoft.com/office/officeart/2005/8/layout/vList2"/>
    <dgm:cxn modelId="{B1EC5745-262C-4A7F-88A9-F58BD4B59941}" srcId="{58F0EE95-8BAE-47C2-9CAD-3C894AFA1F26}" destId="{A33F57AC-0769-4A25-ACE8-C4C0BB571FB2}" srcOrd="0" destOrd="0" parTransId="{D8DB7F98-4C6B-4174-BF34-345A514B40A1}" sibTransId="{15E14092-AD56-4162-AC95-6300EB2D9355}"/>
    <dgm:cxn modelId="{1165DC75-FD2F-4FC0-BC00-FDA27B08ED15}" type="presOf" srcId="{1EBB75F1-0259-4D6D-9BC3-89451B9A4A66}" destId="{947BF8D7-820E-4525-A4B8-2C55CB8950D0}" srcOrd="0" destOrd="0" presId="urn:microsoft.com/office/officeart/2005/8/layout/vList2"/>
    <dgm:cxn modelId="{B832C7C5-C760-411E-8B6B-2AAE146A9459}" srcId="{58F0EE95-8BAE-47C2-9CAD-3C894AFA1F26}" destId="{4F420312-D93E-4551-85C2-2E49FA28DBDC}" srcOrd="3" destOrd="0" parTransId="{FA83786E-A65F-4451-989A-3B8F57A15998}" sibTransId="{78A64524-093C-491B-AE3C-5FCC9101256B}"/>
    <dgm:cxn modelId="{6181F84E-90A7-4EBB-9436-EBCDE0303E74}" type="presParOf" srcId="{1A94C732-0E12-4F24-B530-6E721B23D2ED}" destId="{ACD843EC-29C2-4DA8-A627-A37DED0252A8}" srcOrd="0" destOrd="0" presId="urn:microsoft.com/office/officeart/2005/8/layout/vList2"/>
    <dgm:cxn modelId="{D0793690-4A8F-4C24-BEDE-71BF034255A4}" type="presParOf" srcId="{1A94C732-0E12-4F24-B530-6E721B23D2ED}" destId="{30632A27-420C-4DC0-9014-E1822BE2C2FD}" srcOrd="1" destOrd="0" presId="urn:microsoft.com/office/officeart/2005/8/layout/vList2"/>
    <dgm:cxn modelId="{6CEC9BB9-2D7D-4B6B-B23F-03E3130641F1}" type="presParOf" srcId="{1A94C732-0E12-4F24-B530-6E721B23D2ED}" destId="{947BF8D7-820E-4525-A4B8-2C55CB8950D0}" srcOrd="2" destOrd="0" presId="urn:microsoft.com/office/officeart/2005/8/layout/vList2"/>
    <dgm:cxn modelId="{434495A6-4AE7-4AEE-89C7-18578D286F4E}" type="presParOf" srcId="{1A94C732-0E12-4F24-B530-6E721B23D2ED}" destId="{D6F071CC-D458-4D3A-8DBA-27947AEDE135}" srcOrd="3" destOrd="0" presId="urn:microsoft.com/office/officeart/2005/8/layout/vList2"/>
    <dgm:cxn modelId="{ED94555E-8373-4F7C-866B-789D3BDEDEA7}" type="presParOf" srcId="{1A94C732-0E12-4F24-B530-6E721B23D2ED}" destId="{0B9CA843-0AFF-475F-A631-BAC08552EE74}" srcOrd="4" destOrd="0" presId="urn:microsoft.com/office/officeart/2005/8/layout/vList2"/>
    <dgm:cxn modelId="{DA851CE7-3231-4374-AF00-51EB6AC87425}" type="presParOf" srcId="{1A94C732-0E12-4F24-B530-6E721B23D2ED}" destId="{79E4342F-BF05-401F-A1EA-914755B7B8AA}" srcOrd="5" destOrd="0" presId="urn:microsoft.com/office/officeart/2005/8/layout/vList2"/>
    <dgm:cxn modelId="{5CB930F6-448C-462F-A256-C856257C2BC8}" type="presParOf" srcId="{1A94C732-0E12-4F24-B530-6E721B23D2ED}" destId="{CB731B0E-7A1A-4045-B0D9-73D8F3984B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B287A-4D8C-426A-BD0F-AF5E50A4C0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82F0E8-4B2F-469D-8B9A-5B0563F5B5B1}">
      <dgm:prSet/>
      <dgm:spPr/>
      <dgm:t>
        <a:bodyPr/>
        <a:lstStyle/>
        <a:p>
          <a:r>
            <a:rPr lang="en-US"/>
            <a:t>Everything in Erlang is process.</a:t>
          </a:r>
        </a:p>
      </dgm:t>
    </dgm:pt>
    <dgm:pt modelId="{45F2F67C-D3D6-4D79-B015-E4442709D595}" type="parTrans" cxnId="{1F46A40A-0D82-47B5-A70F-66A3E0D74185}">
      <dgm:prSet/>
      <dgm:spPr/>
      <dgm:t>
        <a:bodyPr/>
        <a:lstStyle/>
        <a:p>
          <a:endParaRPr lang="en-US"/>
        </a:p>
      </dgm:t>
    </dgm:pt>
    <dgm:pt modelId="{1119D514-77F7-4E4E-BFE2-EBE66BF35CDE}" type="sibTrans" cxnId="{1F46A40A-0D82-47B5-A70F-66A3E0D74185}">
      <dgm:prSet/>
      <dgm:spPr/>
      <dgm:t>
        <a:bodyPr/>
        <a:lstStyle/>
        <a:p>
          <a:endParaRPr lang="en-US"/>
        </a:p>
      </dgm:t>
    </dgm:pt>
    <dgm:pt modelId="{040F7188-BCAB-4D74-8F20-8054922E4F32}">
      <dgm:prSet/>
      <dgm:spPr/>
      <dgm:t>
        <a:bodyPr/>
        <a:lstStyle/>
        <a:p>
          <a:r>
            <a:rPr lang="en-US" dirty="0"/>
            <a:t>Processes are strongly isolated &amp; share no resources.</a:t>
          </a:r>
        </a:p>
      </dgm:t>
    </dgm:pt>
    <dgm:pt modelId="{3CD52BE8-ADA4-48F4-ADCF-91A957A23A84}" type="parTrans" cxnId="{B8FF234A-D93C-4698-8033-A42D691AF561}">
      <dgm:prSet/>
      <dgm:spPr/>
      <dgm:t>
        <a:bodyPr/>
        <a:lstStyle/>
        <a:p>
          <a:endParaRPr lang="en-US"/>
        </a:p>
      </dgm:t>
    </dgm:pt>
    <dgm:pt modelId="{A811CA2B-6FD5-4755-9F17-7D4A362E86E0}" type="sibTrans" cxnId="{B8FF234A-D93C-4698-8033-A42D691AF561}">
      <dgm:prSet/>
      <dgm:spPr/>
      <dgm:t>
        <a:bodyPr/>
        <a:lstStyle/>
        <a:p>
          <a:endParaRPr lang="en-US"/>
        </a:p>
      </dgm:t>
    </dgm:pt>
    <dgm:pt modelId="{27F568E0-C275-4C8F-89D1-1040D8898E58}">
      <dgm:prSet/>
      <dgm:spPr/>
      <dgm:t>
        <a:bodyPr/>
        <a:lstStyle/>
        <a:p>
          <a:r>
            <a:rPr lang="en-US"/>
            <a:t>Process creation and destruction is light weight process.</a:t>
          </a:r>
        </a:p>
      </dgm:t>
    </dgm:pt>
    <dgm:pt modelId="{04A80A37-E624-41BD-94BD-255BD4F713EF}" type="parTrans" cxnId="{B715A959-229D-4CD0-ABE9-EDC72013E9D7}">
      <dgm:prSet/>
      <dgm:spPr/>
      <dgm:t>
        <a:bodyPr/>
        <a:lstStyle/>
        <a:p>
          <a:endParaRPr lang="en-US"/>
        </a:p>
      </dgm:t>
    </dgm:pt>
    <dgm:pt modelId="{33222E33-B58E-4F35-B9A1-C2F649661F36}" type="sibTrans" cxnId="{B715A959-229D-4CD0-ABE9-EDC72013E9D7}">
      <dgm:prSet/>
      <dgm:spPr/>
      <dgm:t>
        <a:bodyPr/>
        <a:lstStyle/>
        <a:p>
          <a:endParaRPr lang="en-US"/>
        </a:p>
      </dgm:t>
    </dgm:pt>
    <dgm:pt modelId="{A363D442-B3EE-4B03-AB1D-5E4315614333}">
      <dgm:prSet/>
      <dgm:spPr/>
      <dgm:t>
        <a:bodyPr/>
        <a:lstStyle/>
        <a:p>
          <a:r>
            <a:rPr lang="en-US"/>
            <a:t>Message Passing is the only way processes can interact.</a:t>
          </a:r>
        </a:p>
      </dgm:t>
    </dgm:pt>
    <dgm:pt modelId="{7D7FE5BA-7F62-4622-B4AA-FE7C9E23629B}" type="parTrans" cxnId="{C4E005D2-2BFF-4DE4-A5DB-4C4F8308A9E5}">
      <dgm:prSet/>
      <dgm:spPr/>
      <dgm:t>
        <a:bodyPr/>
        <a:lstStyle/>
        <a:p>
          <a:endParaRPr lang="en-US"/>
        </a:p>
      </dgm:t>
    </dgm:pt>
    <dgm:pt modelId="{B649E13C-47F7-4013-89DB-16AC715A3906}" type="sibTrans" cxnId="{C4E005D2-2BFF-4DE4-A5DB-4C4F8308A9E5}">
      <dgm:prSet/>
      <dgm:spPr/>
      <dgm:t>
        <a:bodyPr/>
        <a:lstStyle/>
        <a:p>
          <a:endParaRPr lang="en-US"/>
        </a:p>
      </dgm:t>
    </dgm:pt>
    <dgm:pt modelId="{6DE9893A-1669-4E1D-872D-317E4FB43E76}">
      <dgm:prSet/>
      <dgm:spPr/>
      <dgm:t>
        <a:bodyPr/>
        <a:lstStyle/>
        <a:p>
          <a:r>
            <a:rPr lang="en-US"/>
            <a:t>Processes are identified by Pids.</a:t>
          </a:r>
        </a:p>
      </dgm:t>
    </dgm:pt>
    <dgm:pt modelId="{5347F31F-EF93-419C-9485-FDA4080B9ED0}" type="parTrans" cxnId="{DFB44004-AB3A-4B7E-8FC0-CD0339AC3DE8}">
      <dgm:prSet/>
      <dgm:spPr/>
      <dgm:t>
        <a:bodyPr/>
        <a:lstStyle/>
        <a:p>
          <a:endParaRPr lang="en-US"/>
        </a:p>
      </dgm:t>
    </dgm:pt>
    <dgm:pt modelId="{18A65F52-A636-4D80-BBED-98ECC6D89D07}" type="sibTrans" cxnId="{DFB44004-AB3A-4B7E-8FC0-CD0339AC3DE8}">
      <dgm:prSet/>
      <dgm:spPr/>
      <dgm:t>
        <a:bodyPr/>
        <a:lstStyle/>
        <a:p>
          <a:endParaRPr lang="en-US"/>
        </a:p>
      </dgm:t>
    </dgm:pt>
    <dgm:pt modelId="{E9A1F06C-AC2B-4F5B-84B8-00D7B7941A5A}" type="pres">
      <dgm:prSet presAssocID="{9C2B287A-4D8C-426A-BD0F-AF5E50A4C080}" presName="linear" presStyleCnt="0">
        <dgm:presLayoutVars>
          <dgm:animLvl val="lvl"/>
          <dgm:resizeHandles val="exact"/>
        </dgm:presLayoutVars>
      </dgm:prSet>
      <dgm:spPr/>
    </dgm:pt>
    <dgm:pt modelId="{FF686557-2A5D-4000-8AAF-007B1C9701D7}" type="pres">
      <dgm:prSet presAssocID="{3282F0E8-4B2F-469D-8B9A-5B0563F5B5B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57E83E7-9AE7-4451-BCFE-7509DED29FEB}" type="pres">
      <dgm:prSet presAssocID="{1119D514-77F7-4E4E-BFE2-EBE66BF35CDE}" presName="spacer" presStyleCnt="0"/>
      <dgm:spPr/>
    </dgm:pt>
    <dgm:pt modelId="{87EF57C2-2A20-400C-A0C3-398ACC6F52B0}" type="pres">
      <dgm:prSet presAssocID="{040F7188-BCAB-4D74-8F20-8054922E4F3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2F95146-364E-4757-94E5-E628CA706F1F}" type="pres">
      <dgm:prSet presAssocID="{A811CA2B-6FD5-4755-9F17-7D4A362E86E0}" presName="spacer" presStyleCnt="0"/>
      <dgm:spPr/>
    </dgm:pt>
    <dgm:pt modelId="{CF3DAF4C-69B5-43CC-8ECA-E2EED6057551}" type="pres">
      <dgm:prSet presAssocID="{27F568E0-C275-4C8F-89D1-1040D8898E5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E6EF65-151E-47EC-ADFF-90D1701214F8}" type="pres">
      <dgm:prSet presAssocID="{33222E33-B58E-4F35-B9A1-C2F649661F36}" presName="spacer" presStyleCnt="0"/>
      <dgm:spPr/>
    </dgm:pt>
    <dgm:pt modelId="{725613AC-5FEE-45F0-A631-D17E675B8476}" type="pres">
      <dgm:prSet presAssocID="{A363D442-B3EE-4B03-AB1D-5E431561433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72F2869-8276-4739-B16C-51255B4ED10C}" type="pres">
      <dgm:prSet presAssocID="{B649E13C-47F7-4013-89DB-16AC715A3906}" presName="spacer" presStyleCnt="0"/>
      <dgm:spPr/>
    </dgm:pt>
    <dgm:pt modelId="{1FE8E37D-C6BF-4235-BF72-490B69FD1323}" type="pres">
      <dgm:prSet presAssocID="{6DE9893A-1669-4E1D-872D-317E4FB43E76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FB44004-AB3A-4B7E-8FC0-CD0339AC3DE8}" srcId="{9C2B287A-4D8C-426A-BD0F-AF5E50A4C080}" destId="{6DE9893A-1669-4E1D-872D-317E4FB43E76}" srcOrd="4" destOrd="0" parTransId="{5347F31F-EF93-419C-9485-FDA4080B9ED0}" sibTransId="{18A65F52-A636-4D80-BBED-98ECC6D89D07}"/>
    <dgm:cxn modelId="{B715A959-229D-4CD0-ABE9-EDC72013E9D7}" srcId="{9C2B287A-4D8C-426A-BD0F-AF5E50A4C080}" destId="{27F568E0-C275-4C8F-89D1-1040D8898E58}" srcOrd="2" destOrd="0" parTransId="{04A80A37-E624-41BD-94BD-255BD4F713EF}" sibTransId="{33222E33-B58E-4F35-B9A1-C2F649661F36}"/>
    <dgm:cxn modelId="{B8FF234A-D93C-4698-8033-A42D691AF561}" srcId="{9C2B287A-4D8C-426A-BD0F-AF5E50A4C080}" destId="{040F7188-BCAB-4D74-8F20-8054922E4F32}" srcOrd="1" destOrd="0" parTransId="{3CD52BE8-ADA4-48F4-ADCF-91A957A23A84}" sibTransId="{A811CA2B-6FD5-4755-9F17-7D4A362E86E0}"/>
    <dgm:cxn modelId="{2DD6F07E-C56A-4DF0-8550-3B12B6D39E99}" type="presOf" srcId="{27F568E0-C275-4C8F-89D1-1040D8898E58}" destId="{CF3DAF4C-69B5-43CC-8ECA-E2EED6057551}" srcOrd="0" destOrd="0" presId="urn:microsoft.com/office/officeart/2005/8/layout/vList2"/>
    <dgm:cxn modelId="{297CEC75-37A7-4336-92FC-FB0ED9BF9685}" type="presOf" srcId="{3282F0E8-4B2F-469D-8B9A-5B0563F5B5B1}" destId="{FF686557-2A5D-4000-8AAF-007B1C9701D7}" srcOrd="0" destOrd="0" presId="urn:microsoft.com/office/officeart/2005/8/layout/vList2"/>
    <dgm:cxn modelId="{27364A35-762C-4732-BCB5-7CE5AC631F94}" type="presOf" srcId="{040F7188-BCAB-4D74-8F20-8054922E4F32}" destId="{87EF57C2-2A20-400C-A0C3-398ACC6F52B0}" srcOrd="0" destOrd="0" presId="urn:microsoft.com/office/officeart/2005/8/layout/vList2"/>
    <dgm:cxn modelId="{6E6AD9C3-B092-4E17-B9EB-A7644B24DAAF}" type="presOf" srcId="{6DE9893A-1669-4E1D-872D-317E4FB43E76}" destId="{1FE8E37D-C6BF-4235-BF72-490B69FD1323}" srcOrd="0" destOrd="0" presId="urn:microsoft.com/office/officeart/2005/8/layout/vList2"/>
    <dgm:cxn modelId="{0C88FA5C-9193-447C-B3CE-9BFCC9C60D91}" type="presOf" srcId="{A363D442-B3EE-4B03-AB1D-5E4315614333}" destId="{725613AC-5FEE-45F0-A631-D17E675B8476}" srcOrd="0" destOrd="0" presId="urn:microsoft.com/office/officeart/2005/8/layout/vList2"/>
    <dgm:cxn modelId="{C4E005D2-2BFF-4DE4-A5DB-4C4F8308A9E5}" srcId="{9C2B287A-4D8C-426A-BD0F-AF5E50A4C080}" destId="{A363D442-B3EE-4B03-AB1D-5E4315614333}" srcOrd="3" destOrd="0" parTransId="{7D7FE5BA-7F62-4622-B4AA-FE7C9E23629B}" sibTransId="{B649E13C-47F7-4013-89DB-16AC715A3906}"/>
    <dgm:cxn modelId="{9FE0772D-7F4D-4EE5-8AA5-76727B6DD841}" type="presOf" srcId="{9C2B287A-4D8C-426A-BD0F-AF5E50A4C080}" destId="{E9A1F06C-AC2B-4F5B-84B8-00D7B7941A5A}" srcOrd="0" destOrd="0" presId="urn:microsoft.com/office/officeart/2005/8/layout/vList2"/>
    <dgm:cxn modelId="{1F46A40A-0D82-47B5-A70F-66A3E0D74185}" srcId="{9C2B287A-4D8C-426A-BD0F-AF5E50A4C080}" destId="{3282F0E8-4B2F-469D-8B9A-5B0563F5B5B1}" srcOrd="0" destOrd="0" parTransId="{45F2F67C-D3D6-4D79-B015-E4442709D595}" sibTransId="{1119D514-77F7-4E4E-BFE2-EBE66BF35CDE}"/>
    <dgm:cxn modelId="{5ADC342E-C6F2-4943-B924-12A0B662E754}" type="presParOf" srcId="{E9A1F06C-AC2B-4F5B-84B8-00D7B7941A5A}" destId="{FF686557-2A5D-4000-8AAF-007B1C9701D7}" srcOrd="0" destOrd="0" presId="urn:microsoft.com/office/officeart/2005/8/layout/vList2"/>
    <dgm:cxn modelId="{57C20E73-1E4B-4BFF-9ECB-AD130A014AED}" type="presParOf" srcId="{E9A1F06C-AC2B-4F5B-84B8-00D7B7941A5A}" destId="{657E83E7-9AE7-4451-BCFE-7509DED29FEB}" srcOrd="1" destOrd="0" presId="urn:microsoft.com/office/officeart/2005/8/layout/vList2"/>
    <dgm:cxn modelId="{EB00D1E5-3815-4067-A8C5-266957E56E5F}" type="presParOf" srcId="{E9A1F06C-AC2B-4F5B-84B8-00D7B7941A5A}" destId="{87EF57C2-2A20-400C-A0C3-398ACC6F52B0}" srcOrd="2" destOrd="0" presId="urn:microsoft.com/office/officeart/2005/8/layout/vList2"/>
    <dgm:cxn modelId="{5C4A3B43-E575-46A3-B4C6-4C15B911FB56}" type="presParOf" srcId="{E9A1F06C-AC2B-4F5B-84B8-00D7B7941A5A}" destId="{62F95146-364E-4757-94E5-E628CA706F1F}" srcOrd="3" destOrd="0" presId="urn:microsoft.com/office/officeart/2005/8/layout/vList2"/>
    <dgm:cxn modelId="{C6BB4358-3E92-4845-BBB5-DAD976A0C13F}" type="presParOf" srcId="{E9A1F06C-AC2B-4F5B-84B8-00D7B7941A5A}" destId="{CF3DAF4C-69B5-43CC-8ECA-E2EED6057551}" srcOrd="4" destOrd="0" presId="urn:microsoft.com/office/officeart/2005/8/layout/vList2"/>
    <dgm:cxn modelId="{AFE1CFDC-88BD-4D44-94C5-72B7B7692B28}" type="presParOf" srcId="{E9A1F06C-AC2B-4F5B-84B8-00D7B7941A5A}" destId="{46E6EF65-151E-47EC-ADFF-90D1701214F8}" srcOrd="5" destOrd="0" presId="urn:microsoft.com/office/officeart/2005/8/layout/vList2"/>
    <dgm:cxn modelId="{7EB40452-A00B-45B6-8DC8-447D74FF6265}" type="presParOf" srcId="{E9A1F06C-AC2B-4F5B-84B8-00D7B7941A5A}" destId="{725613AC-5FEE-45F0-A631-D17E675B8476}" srcOrd="6" destOrd="0" presId="urn:microsoft.com/office/officeart/2005/8/layout/vList2"/>
    <dgm:cxn modelId="{D4AE80A3-AF44-4818-813F-993CF379C9E3}" type="presParOf" srcId="{E9A1F06C-AC2B-4F5B-84B8-00D7B7941A5A}" destId="{E72F2869-8276-4739-B16C-51255B4ED10C}" srcOrd="7" destOrd="0" presId="urn:microsoft.com/office/officeart/2005/8/layout/vList2"/>
    <dgm:cxn modelId="{3C9C5A3E-AC7C-4DF0-8611-150D8D310B43}" type="presParOf" srcId="{E9A1F06C-AC2B-4F5B-84B8-00D7B7941A5A}" destId="{1FE8E37D-C6BF-4235-BF72-490B69FD132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D9318F-DD3E-4731-ACD1-E76C5153318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203567-2D64-4A97-BAF0-DEE5195780FB}">
      <dgm:prSet/>
      <dgm:spPr/>
      <dgm:t>
        <a:bodyPr/>
        <a:lstStyle/>
        <a:p>
          <a:r>
            <a:rPr lang="en-US" dirty="0"/>
            <a:t>Implemented in Erlang VM.</a:t>
          </a:r>
        </a:p>
      </dgm:t>
    </dgm:pt>
    <dgm:pt modelId="{C253341C-14E5-4046-9216-278DE98E5130}" type="parTrans" cxnId="{D410EB82-1AE4-4593-B6C4-62EC5075F099}">
      <dgm:prSet/>
      <dgm:spPr/>
      <dgm:t>
        <a:bodyPr/>
        <a:lstStyle/>
        <a:p>
          <a:endParaRPr lang="en-US"/>
        </a:p>
      </dgm:t>
    </dgm:pt>
    <dgm:pt modelId="{2C52A150-CC3D-4F64-AD88-3B689E4967D4}" type="sibTrans" cxnId="{D410EB82-1AE4-4593-B6C4-62EC5075F099}">
      <dgm:prSet/>
      <dgm:spPr/>
      <dgm:t>
        <a:bodyPr/>
        <a:lstStyle/>
        <a:p>
          <a:endParaRPr lang="en-US"/>
        </a:p>
      </dgm:t>
    </dgm:pt>
    <dgm:pt modelId="{E3CAA984-D298-4FCC-8BD8-8DB061CE58FD}">
      <dgm:prSet/>
      <dgm:spPr/>
      <dgm:t>
        <a:bodyPr/>
        <a:lstStyle/>
        <a:p>
          <a:r>
            <a:rPr lang="en-US"/>
            <a:t>Dynamic allocation.</a:t>
          </a:r>
        </a:p>
      </dgm:t>
    </dgm:pt>
    <dgm:pt modelId="{80A78975-469C-4C1F-B099-E2124B35E1CA}" type="parTrans" cxnId="{BD4DEEAE-F1C7-4505-99EF-E479D90243E3}">
      <dgm:prSet/>
      <dgm:spPr/>
      <dgm:t>
        <a:bodyPr/>
        <a:lstStyle/>
        <a:p>
          <a:endParaRPr lang="en-US"/>
        </a:p>
      </dgm:t>
    </dgm:pt>
    <dgm:pt modelId="{D2B90066-9CA5-4AB0-BDE2-0B257637FCC8}" type="sibTrans" cxnId="{BD4DEEAE-F1C7-4505-99EF-E479D90243E3}">
      <dgm:prSet/>
      <dgm:spPr/>
      <dgm:t>
        <a:bodyPr/>
        <a:lstStyle/>
        <a:p>
          <a:endParaRPr lang="en-US"/>
        </a:p>
      </dgm:t>
    </dgm:pt>
    <dgm:pt modelId="{7AF3F464-2029-489F-B58A-F6CC0041BB78}">
      <dgm:prSet/>
      <dgm:spPr/>
      <dgm:t>
        <a:bodyPr/>
        <a:lstStyle/>
        <a:p>
          <a:r>
            <a:rPr lang="en-US"/>
            <a:t>Single threaded.</a:t>
          </a:r>
        </a:p>
      </dgm:t>
    </dgm:pt>
    <dgm:pt modelId="{0184AAE9-34F9-4FA6-867E-768753C82F25}" type="parTrans" cxnId="{8E95E80D-0914-488C-B207-68E4C3B541E1}">
      <dgm:prSet/>
      <dgm:spPr/>
      <dgm:t>
        <a:bodyPr/>
        <a:lstStyle/>
        <a:p>
          <a:endParaRPr lang="en-US"/>
        </a:p>
      </dgm:t>
    </dgm:pt>
    <dgm:pt modelId="{30DF15FE-A40B-46CE-89D7-8C8D22F4875B}" type="sibTrans" cxnId="{8E95E80D-0914-488C-B207-68E4C3B541E1}">
      <dgm:prSet/>
      <dgm:spPr/>
      <dgm:t>
        <a:bodyPr/>
        <a:lstStyle/>
        <a:p>
          <a:endParaRPr lang="en-US"/>
        </a:p>
      </dgm:t>
    </dgm:pt>
    <dgm:pt modelId="{8CC3ECC1-2377-49E0-BC94-B02877B4BB78}" type="pres">
      <dgm:prSet presAssocID="{15D9318F-DD3E-4731-ACD1-E76C5153318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9584A22-423E-4337-B3E4-A4DF769F9C7B}" type="pres">
      <dgm:prSet presAssocID="{30203567-2D64-4A97-BAF0-DEE5195780FB}" presName="horFlow" presStyleCnt="0"/>
      <dgm:spPr/>
    </dgm:pt>
    <dgm:pt modelId="{6E82BA98-C9EE-4715-B5F8-746E51620245}" type="pres">
      <dgm:prSet presAssocID="{30203567-2D64-4A97-BAF0-DEE5195780FB}" presName="bigChev" presStyleLbl="node1" presStyleIdx="0" presStyleCnt="3"/>
      <dgm:spPr/>
    </dgm:pt>
    <dgm:pt modelId="{B9D45B71-D5ED-41EE-81FE-57B55036E113}" type="pres">
      <dgm:prSet presAssocID="{30203567-2D64-4A97-BAF0-DEE5195780FB}" presName="vSp" presStyleCnt="0"/>
      <dgm:spPr/>
    </dgm:pt>
    <dgm:pt modelId="{9CE0BC58-906F-476F-A358-6E6ABE462B8F}" type="pres">
      <dgm:prSet presAssocID="{E3CAA984-D298-4FCC-8BD8-8DB061CE58FD}" presName="horFlow" presStyleCnt="0"/>
      <dgm:spPr/>
    </dgm:pt>
    <dgm:pt modelId="{779748EE-9AEB-4CCB-91AB-9C7C3169E287}" type="pres">
      <dgm:prSet presAssocID="{E3CAA984-D298-4FCC-8BD8-8DB061CE58FD}" presName="bigChev" presStyleLbl="node1" presStyleIdx="1" presStyleCnt="3"/>
      <dgm:spPr/>
    </dgm:pt>
    <dgm:pt modelId="{90D5318E-F9ED-4341-A2AE-DF8DF7A32B50}" type="pres">
      <dgm:prSet presAssocID="{E3CAA984-D298-4FCC-8BD8-8DB061CE58FD}" presName="vSp" presStyleCnt="0"/>
      <dgm:spPr/>
    </dgm:pt>
    <dgm:pt modelId="{1C162584-9173-4F5B-B2E8-050B9F408932}" type="pres">
      <dgm:prSet presAssocID="{7AF3F464-2029-489F-B58A-F6CC0041BB78}" presName="horFlow" presStyleCnt="0"/>
      <dgm:spPr/>
    </dgm:pt>
    <dgm:pt modelId="{F3A60382-7985-409A-82DB-0944009648F8}" type="pres">
      <dgm:prSet presAssocID="{7AF3F464-2029-489F-B58A-F6CC0041BB78}" presName="bigChev" presStyleLbl="node1" presStyleIdx="2" presStyleCnt="3"/>
      <dgm:spPr/>
    </dgm:pt>
  </dgm:ptLst>
  <dgm:cxnLst>
    <dgm:cxn modelId="{D73C9C81-3E74-4A25-8B2E-3F8D9AE179E0}" type="presOf" srcId="{E3CAA984-D298-4FCC-8BD8-8DB061CE58FD}" destId="{779748EE-9AEB-4CCB-91AB-9C7C3169E287}" srcOrd="0" destOrd="0" presId="urn:microsoft.com/office/officeart/2005/8/layout/lProcess3"/>
    <dgm:cxn modelId="{1A8B0BA6-CFBB-4CE9-95BA-ADC97DABE92E}" type="presOf" srcId="{7AF3F464-2029-489F-B58A-F6CC0041BB78}" destId="{F3A60382-7985-409A-82DB-0944009648F8}" srcOrd="0" destOrd="0" presId="urn:microsoft.com/office/officeart/2005/8/layout/lProcess3"/>
    <dgm:cxn modelId="{F8249507-D26C-4294-8C1F-55AF8816CCBA}" type="presOf" srcId="{30203567-2D64-4A97-BAF0-DEE5195780FB}" destId="{6E82BA98-C9EE-4715-B5F8-746E51620245}" srcOrd="0" destOrd="0" presId="urn:microsoft.com/office/officeart/2005/8/layout/lProcess3"/>
    <dgm:cxn modelId="{BD4DEEAE-F1C7-4505-99EF-E479D90243E3}" srcId="{15D9318F-DD3E-4731-ACD1-E76C51533183}" destId="{E3CAA984-D298-4FCC-8BD8-8DB061CE58FD}" srcOrd="1" destOrd="0" parTransId="{80A78975-469C-4C1F-B099-E2124B35E1CA}" sibTransId="{D2B90066-9CA5-4AB0-BDE2-0B257637FCC8}"/>
    <dgm:cxn modelId="{0C58BBC7-75B1-4D93-AABF-B941D584B88D}" type="presOf" srcId="{15D9318F-DD3E-4731-ACD1-E76C51533183}" destId="{8CC3ECC1-2377-49E0-BC94-B02877B4BB78}" srcOrd="0" destOrd="0" presId="urn:microsoft.com/office/officeart/2005/8/layout/lProcess3"/>
    <dgm:cxn modelId="{8E95E80D-0914-488C-B207-68E4C3B541E1}" srcId="{15D9318F-DD3E-4731-ACD1-E76C51533183}" destId="{7AF3F464-2029-489F-B58A-F6CC0041BB78}" srcOrd="2" destOrd="0" parTransId="{0184AAE9-34F9-4FA6-867E-768753C82F25}" sibTransId="{30DF15FE-A40B-46CE-89D7-8C8D22F4875B}"/>
    <dgm:cxn modelId="{D410EB82-1AE4-4593-B6C4-62EC5075F099}" srcId="{15D9318F-DD3E-4731-ACD1-E76C51533183}" destId="{30203567-2D64-4A97-BAF0-DEE5195780FB}" srcOrd="0" destOrd="0" parTransId="{C253341C-14E5-4046-9216-278DE98E5130}" sibTransId="{2C52A150-CC3D-4F64-AD88-3B689E4967D4}"/>
    <dgm:cxn modelId="{3BD0075E-5B39-4F03-ABAE-2376F557DC6C}" type="presParOf" srcId="{8CC3ECC1-2377-49E0-BC94-B02877B4BB78}" destId="{29584A22-423E-4337-B3E4-A4DF769F9C7B}" srcOrd="0" destOrd="0" presId="urn:microsoft.com/office/officeart/2005/8/layout/lProcess3"/>
    <dgm:cxn modelId="{AE3D65F6-8257-463A-A119-BD2D996E01E5}" type="presParOf" srcId="{29584A22-423E-4337-B3E4-A4DF769F9C7B}" destId="{6E82BA98-C9EE-4715-B5F8-746E51620245}" srcOrd="0" destOrd="0" presId="urn:microsoft.com/office/officeart/2005/8/layout/lProcess3"/>
    <dgm:cxn modelId="{7776DF5C-8A8F-4374-98F8-AE5A3FAFDA47}" type="presParOf" srcId="{8CC3ECC1-2377-49E0-BC94-B02877B4BB78}" destId="{B9D45B71-D5ED-41EE-81FE-57B55036E113}" srcOrd="1" destOrd="0" presId="urn:microsoft.com/office/officeart/2005/8/layout/lProcess3"/>
    <dgm:cxn modelId="{0B070C96-7285-4173-9EE4-EA07803EAE9C}" type="presParOf" srcId="{8CC3ECC1-2377-49E0-BC94-B02877B4BB78}" destId="{9CE0BC58-906F-476F-A358-6E6ABE462B8F}" srcOrd="2" destOrd="0" presId="urn:microsoft.com/office/officeart/2005/8/layout/lProcess3"/>
    <dgm:cxn modelId="{65CCFC0A-67AC-4204-8A9D-D6BA2F1AC734}" type="presParOf" srcId="{9CE0BC58-906F-476F-A358-6E6ABE462B8F}" destId="{779748EE-9AEB-4CCB-91AB-9C7C3169E287}" srcOrd="0" destOrd="0" presId="urn:microsoft.com/office/officeart/2005/8/layout/lProcess3"/>
    <dgm:cxn modelId="{752831F9-F940-4B04-9BED-2352988B234E}" type="presParOf" srcId="{8CC3ECC1-2377-49E0-BC94-B02877B4BB78}" destId="{90D5318E-F9ED-4341-A2AE-DF8DF7A32B50}" srcOrd="3" destOrd="0" presId="urn:microsoft.com/office/officeart/2005/8/layout/lProcess3"/>
    <dgm:cxn modelId="{21485616-1245-4245-8B00-AE7F3B4B1490}" type="presParOf" srcId="{8CC3ECC1-2377-49E0-BC94-B02877B4BB78}" destId="{1C162584-9173-4F5B-B2E8-050B9F408932}" srcOrd="4" destOrd="0" presId="urn:microsoft.com/office/officeart/2005/8/layout/lProcess3"/>
    <dgm:cxn modelId="{C8F35393-3342-4050-BD05-7791F96BE900}" type="presParOf" srcId="{1C162584-9173-4F5B-B2E8-050B9F408932}" destId="{F3A60382-7985-409A-82DB-0944009648F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64079EF-CDE0-4B55-92AB-F23F648635F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CA6F1C-6AA6-48F9-9717-2F2326B19711}">
      <dgm:prSet/>
      <dgm:spPr/>
      <dgm:t>
        <a:bodyPr/>
        <a:lstStyle/>
        <a:p>
          <a:r>
            <a:rPr lang="en-US"/>
            <a:t>Implemented at OS level.</a:t>
          </a:r>
        </a:p>
      </dgm:t>
    </dgm:pt>
    <dgm:pt modelId="{F0BC6004-9B2C-4D84-8DFF-5BB05C1A00FC}" type="parTrans" cxnId="{D8E06ED9-FAAB-4834-942B-F2CD4EDF99EB}">
      <dgm:prSet/>
      <dgm:spPr/>
      <dgm:t>
        <a:bodyPr/>
        <a:lstStyle/>
        <a:p>
          <a:endParaRPr lang="en-US"/>
        </a:p>
      </dgm:t>
    </dgm:pt>
    <dgm:pt modelId="{EF72FB9F-5F9F-457E-BC0F-ECD8B280B234}" type="sibTrans" cxnId="{D8E06ED9-FAAB-4834-942B-F2CD4EDF99EB}">
      <dgm:prSet/>
      <dgm:spPr/>
      <dgm:t>
        <a:bodyPr/>
        <a:lstStyle/>
        <a:p>
          <a:endParaRPr lang="en-US"/>
        </a:p>
      </dgm:t>
    </dgm:pt>
    <dgm:pt modelId="{D5CBF2B6-0327-4E86-9F1B-5B5A4B00F8C6}">
      <dgm:prSet/>
      <dgm:spPr/>
      <dgm:t>
        <a:bodyPr/>
        <a:lstStyle/>
        <a:p>
          <a:r>
            <a:rPr lang="en-US"/>
            <a:t>Static allocation</a:t>
          </a:r>
        </a:p>
      </dgm:t>
    </dgm:pt>
    <dgm:pt modelId="{9A99179F-B336-4101-8AD2-2899EB8A8B9F}" type="parTrans" cxnId="{ED43C374-61D2-49E3-B4F4-348DC6B99F43}">
      <dgm:prSet/>
      <dgm:spPr/>
      <dgm:t>
        <a:bodyPr/>
        <a:lstStyle/>
        <a:p>
          <a:endParaRPr lang="en-US"/>
        </a:p>
      </dgm:t>
    </dgm:pt>
    <dgm:pt modelId="{F130167D-3202-420C-B34A-29E02C58B820}" type="sibTrans" cxnId="{ED43C374-61D2-49E3-B4F4-348DC6B99F43}">
      <dgm:prSet/>
      <dgm:spPr/>
      <dgm:t>
        <a:bodyPr/>
        <a:lstStyle/>
        <a:p>
          <a:endParaRPr lang="en-US"/>
        </a:p>
      </dgm:t>
    </dgm:pt>
    <dgm:pt modelId="{A7EF141F-2E67-43B8-8726-5F9B47F85267}">
      <dgm:prSet/>
      <dgm:spPr/>
      <dgm:t>
        <a:bodyPr/>
        <a:lstStyle/>
        <a:p>
          <a:r>
            <a:rPr lang="en-US"/>
            <a:t>Multithreaded.</a:t>
          </a:r>
        </a:p>
      </dgm:t>
    </dgm:pt>
    <dgm:pt modelId="{64195EC7-0D81-4D85-AD8B-29604B71F802}" type="parTrans" cxnId="{717B20D5-49AF-4461-96AC-4F1D6A5ED879}">
      <dgm:prSet/>
      <dgm:spPr/>
      <dgm:t>
        <a:bodyPr/>
        <a:lstStyle/>
        <a:p>
          <a:endParaRPr lang="en-US"/>
        </a:p>
      </dgm:t>
    </dgm:pt>
    <dgm:pt modelId="{59C0222D-B0C2-49DB-8EC5-2375329307B8}" type="sibTrans" cxnId="{717B20D5-49AF-4461-96AC-4F1D6A5ED879}">
      <dgm:prSet/>
      <dgm:spPr/>
      <dgm:t>
        <a:bodyPr/>
        <a:lstStyle/>
        <a:p>
          <a:endParaRPr lang="en-US"/>
        </a:p>
      </dgm:t>
    </dgm:pt>
    <dgm:pt modelId="{E84B0E73-CBF0-4B59-B8E7-F9E17146569B}" type="pres">
      <dgm:prSet presAssocID="{F64079EF-CDE0-4B55-92AB-F23F648635F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3E01CC7-ED65-4EDA-AE6E-0531F11BA284}" type="pres">
      <dgm:prSet presAssocID="{2CCA6F1C-6AA6-48F9-9717-2F2326B19711}" presName="horFlow" presStyleCnt="0"/>
      <dgm:spPr/>
    </dgm:pt>
    <dgm:pt modelId="{27292890-2C55-4000-82B6-014E61462623}" type="pres">
      <dgm:prSet presAssocID="{2CCA6F1C-6AA6-48F9-9717-2F2326B19711}" presName="bigChev" presStyleLbl="node1" presStyleIdx="0" presStyleCnt="3"/>
      <dgm:spPr/>
    </dgm:pt>
    <dgm:pt modelId="{F2ADC9DA-A346-464E-8247-32085D3EE847}" type="pres">
      <dgm:prSet presAssocID="{2CCA6F1C-6AA6-48F9-9717-2F2326B19711}" presName="vSp" presStyleCnt="0"/>
      <dgm:spPr/>
    </dgm:pt>
    <dgm:pt modelId="{A8D993A6-A34F-497C-9496-8E45962089C4}" type="pres">
      <dgm:prSet presAssocID="{D5CBF2B6-0327-4E86-9F1B-5B5A4B00F8C6}" presName="horFlow" presStyleCnt="0"/>
      <dgm:spPr/>
    </dgm:pt>
    <dgm:pt modelId="{69F86A31-229B-413C-82B5-A25674FCD006}" type="pres">
      <dgm:prSet presAssocID="{D5CBF2B6-0327-4E86-9F1B-5B5A4B00F8C6}" presName="bigChev" presStyleLbl="node1" presStyleIdx="1" presStyleCnt="3"/>
      <dgm:spPr/>
    </dgm:pt>
    <dgm:pt modelId="{8BD3F1B6-5DB0-4770-BF47-6321A7FF6876}" type="pres">
      <dgm:prSet presAssocID="{D5CBF2B6-0327-4E86-9F1B-5B5A4B00F8C6}" presName="vSp" presStyleCnt="0"/>
      <dgm:spPr/>
    </dgm:pt>
    <dgm:pt modelId="{2E26E5AF-9982-4F3C-91D6-885D4AC4857B}" type="pres">
      <dgm:prSet presAssocID="{A7EF141F-2E67-43B8-8726-5F9B47F85267}" presName="horFlow" presStyleCnt="0"/>
      <dgm:spPr/>
    </dgm:pt>
    <dgm:pt modelId="{31C76664-FC82-4C89-87DF-01E26CCFFFDB}" type="pres">
      <dgm:prSet presAssocID="{A7EF141F-2E67-43B8-8726-5F9B47F85267}" presName="bigChev" presStyleLbl="node1" presStyleIdx="2" presStyleCnt="3"/>
      <dgm:spPr/>
    </dgm:pt>
  </dgm:ptLst>
  <dgm:cxnLst>
    <dgm:cxn modelId="{49F5E786-FF54-4B82-BD49-D12055A95CBF}" type="presOf" srcId="{F64079EF-CDE0-4B55-92AB-F23F648635F3}" destId="{E84B0E73-CBF0-4B59-B8E7-F9E17146569B}" srcOrd="0" destOrd="0" presId="urn:microsoft.com/office/officeart/2005/8/layout/lProcess3"/>
    <dgm:cxn modelId="{0E35EE03-D563-492E-B941-20A85A1A9DC9}" type="presOf" srcId="{D5CBF2B6-0327-4E86-9F1B-5B5A4B00F8C6}" destId="{69F86A31-229B-413C-82B5-A25674FCD006}" srcOrd="0" destOrd="0" presId="urn:microsoft.com/office/officeart/2005/8/layout/lProcess3"/>
    <dgm:cxn modelId="{DE67A333-0FAB-4D22-A3F8-7584BEA57FE1}" type="presOf" srcId="{A7EF141F-2E67-43B8-8726-5F9B47F85267}" destId="{31C76664-FC82-4C89-87DF-01E26CCFFFDB}" srcOrd="0" destOrd="0" presId="urn:microsoft.com/office/officeart/2005/8/layout/lProcess3"/>
    <dgm:cxn modelId="{ED43C374-61D2-49E3-B4F4-348DC6B99F43}" srcId="{F64079EF-CDE0-4B55-92AB-F23F648635F3}" destId="{D5CBF2B6-0327-4E86-9F1B-5B5A4B00F8C6}" srcOrd="1" destOrd="0" parTransId="{9A99179F-B336-4101-8AD2-2899EB8A8B9F}" sibTransId="{F130167D-3202-420C-B34A-29E02C58B820}"/>
    <dgm:cxn modelId="{D8E06ED9-FAAB-4834-942B-F2CD4EDF99EB}" srcId="{F64079EF-CDE0-4B55-92AB-F23F648635F3}" destId="{2CCA6F1C-6AA6-48F9-9717-2F2326B19711}" srcOrd="0" destOrd="0" parTransId="{F0BC6004-9B2C-4D84-8DFF-5BB05C1A00FC}" sibTransId="{EF72FB9F-5F9F-457E-BC0F-ECD8B280B234}"/>
    <dgm:cxn modelId="{717B20D5-49AF-4461-96AC-4F1D6A5ED879}" srcId="{F64079EF-CDE0-4B55-92AB-F23F648635F3}" destId="{A7EF141F-2E67-43B8-8726-5F9B47F85267}" srcOrd="2" destOrd="0" parTransId="{64195EC7-0D81-4D85-AD8B-29604B71F802}" sibTransId="{59C0222D-B0C2-49DB-8EC5-2375329307B8}"/>
    <dgm:cxn modelId="{39B7C3F3-7635-4B71-925D-BFFD099F3EA2}" type="presOf" srcId="{2CCA6F1C-6AA6-48F9-9717-2F2326B19711}" destId="{27292890-2C55-4000-82B6-014E61462623}" srcOrd="0" destOrd="0" presId="urn:microsoft.com/office/officeart/2005/8/layout/lProcess3"/>
    <dgm:cxn modelId="{4FA90341-545C-4C6E-9CEE-FCEE961EB30D}" type="presParOf" srcId="{E84B0E73-CBF0-4B59-B8E7-F9E17146569B}" destId="{A3E01CC7-ED65-4EDA-AE6E-0531F11BA284}" srcOrd="0" destOrd="0" presId="urn:microsoft.com/office/officeart/2005/8/layout/lProcess3"/>
    <dgm:cxn modelId="{0DFF6777-34BB-43E0-A34E-177D423B428E}" type="presParOf" srcId="{A3E01CC7-ED65-4EDA-AE6E-0531F11BA284}" destId="{27292890-2C55-4000-82B6-014E61462623}" srcOrd="0" destOrd="0" presId="urn:microsoft.com/office/officeart/2005/8/layout/lProcess3"/>
    <dgm:cxn modelId="{B2E40E27-BD11-48B4-909A-8566B44B9F48}" type="presParOf" srcId="{E84B0E73-CBF0-4B59-B8E7-F9E17146569B}" destId="{F2ADC9DA-A346-464E-8247-32085D3EE847}" srcOrd="1" destOrd="0" presId="urn:microsoft.com/office/officeart/2005/8/layout/lProcess3"/>
    <dgm:cxn modelId="{2D31CE5C-15F5-4566-9764-B1E9F38E1E02}" type="presParOf" srcId="{E84B0E73-CBF0-4B59-B8E7-F9E17146569B}" destId="{A8D993A6-A34F-497C-9496-8E45962089C4}" srcOrd="2" destOrd="0" presId="urn:microsoft.com/office/officeart/2005/8/layout/lProcess3"/>
    <dgm:cxn modelId="{978900EB-F72E-4AE4-9E1C-7F7132114FF1}" type="presParOf" srcId="{A8D993A6-A34F-497C-9496-8E45962089C4}" destId="{69F86A31-229B-413C-82B5-A25674FCD006}" srcOrd="0" destOrd="0" presId="urn:microsoft.com/office/officeart/2005/8/layout/lProcess3"/>
    <dgm:cxn modelId="{3D376279-AF88-49F5-A265-649302163205}" type="presParOf" srcId="{E84B0E73-CBF0-4B59-B8E7-F9E17146569B}" destId="{8BD3F1B6-5DB0-4770-BF47-6321A7FF6876}" srcOrd="3" destOrd="0" presId="urn:microsoft.com/office/officeart/2005/8/layout/lProcess3"/>
    <dgm:cxn modelId="{8DF19324-7C51-45C4-A260-F3A6C082138B}" type="presParOf" srcId="{E84B0E73-CBF0-4B59-B8E7-F9E17146569B}" destId="{2E26E5AF-9982-4F3C-91D6-885D4AC4857B}" srcOrd="4" destOrd="0" presId="urn:microsoft.com/office/officeart/2005/8/layout/lProcess3"/>
    <dgm:cxn modelId="{3DCD9D56-36C0-4294-A11F-E5760088B06B}" type="presParOf" srcId="{2E26E5AF-9982-4F3C-91D6-885D4AC4857B}" destId="{31C76664-FC82-4C89-87DF-01E26CCFF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673EF3-942F-4B36-8862-4C95342647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C315BA-2427-4509-A63F-45F301C8C055}">
      <dgm:prSet/>
      <dgm:spPr/>
      <dgm:t>
        <a:bodyPr/>
        <a:lstStyle/>
        <a:p>
          <a:r>
            <a:rPr lang="en-US"/>
            <a:t>Ejabberd is open source Jabber server written in Erlang.</a:t>
          </a:r>
        </a:p>
      </dgm:t>
    </dgm:pt>
    <dgm:pt modelId="{852CDEBF-9371-4302-AB8F-2C1B11C785C0}" type="parTrans" cxnId="{615FA0EF-D438-477C-9338-4FB3D2C6405A}">
      <dgm:prSet/>
      <dgm:spPr/>
      <dgm:t>
        <a:bodyPr/>
        <a:lstStyle/>
        <a:p>
          <a:endParaRPr lang="en-US"/>
        </a:p>
      </dgm:t>
    </dgm:pt>
    <dgm:pt modelId="{7378AD29-AF8E-48C7-971F-EE52681351CA}" type="sibTrans" cxnId="{615FA0EF-D438-477C-9338-4FB3D2C6405A}">
      <dgm:prSet/>
      <dgm:spPr/>
      <dgm:t>
        <a:bodyPr/>
        <a:lstStyle/>
        <a:p>
          <a:endParaRPr lang="en-US"/>
        </a:p>
      </dgm:t>
    </dgm:pt>
    <dgm:pt modelId="{FDB70EF0-FF62-4295-8332-311A81E7CE50}">
      <dgm:prSet/>
      <dgm:spPr/>
      <dgm:t>
        <a:bodyPr/>
        <a:lstStyle/>
        <a:p>
          <a:r>
            <a:rPr lang="en-US" dirty="0"/>
            <a:t>To handle huge amount of messages, focus is reliable system.</a:t>
          </a:r>
        </a:p>
      </dgm:t>
    </dgm:pt>
    <dgm:pt modelId="{8356E59F-CA28-4955-96B0-01BBB0E96D40}" type="parTrans" cxnId="{CA87D665-1FCA-42A4-8660-EA294036BB63}">
      <dgm:prSet/>
      <dgm:spPr/>
      <dgm:t>
        <a:bodyPr/>
        <a:lstStyle/>
        <a:p>
          <a:endParaRPr lang="en-US"/>
        </a:p>
      </dgm:t>
    </dgm:pt>
    <dgm:pt modelId="{5C7440AD-DA92-4406-B0E1-25777B8A4F6F}" type="sibTrans" cxnId="{CA87D665-1FCA-42A4-8660-EA294036BB63}">
      <dgm:prSet/>
      <dgm:spPr/>
      <dgm:t>
        <a:bodyPr/>
        <a:lstStyle/>
        <a:p>
          <a:endParaRPr lang="en-US"/>
        </a:p>
      </dgm:t>
    </dgm:pt>
    <dgm:pt modelId="{4608C3BF-C34B-4629-8B7F-4A7E178E77AD}">
      <dgm:prSet/>
      <dgm:spPr/>
      <dgm:t>
        <a:bodyPr/>
        <a:lstStyle/>
        <a:p>
          <a:r>
            <a:rPr lang="en-US"/>
            <a:t>Almost every day, some new code is pushed, Erlang hot loading of code helps a lot in this.</a:t>
          </a:r>
        </a:p>
      </dgm:t>
    </dgm:pt>
    <dgm:pt modelId="{1AE28E0E-C81C-41D5-89AB-DB780B83C2F8}" type="parTrans" cxnId="{7E315C36-6199-4FCB-874D-01D9C96D8B8A}">
      <dgm:prSet/>
      <dgm:spPr/>
      <dgm:t>
        <a:bodyPr/>
        <a:lstStyle/>
        <a:p>
          <a:endParaRPr lang="en-US"/>
        </a:p>
      </dgm:t>
    </dgm:pt>
    <dgm:pt modelId="{39D0A42B-9171-4428-BB58-AF5A4AF10120}" type="sibTrans" cxnId="{7E315C36-6199-4FCB-874D-01D9C96D8B8A}">
      <dgm:prSet/>
      <dgm:spPr/>
      <dgm:t>
        <a:bodyPr/>
        <a:lstStyle/>
        <a:p>
          <a:endParaRPr lang="en-US"/>
        </a:p>
      </dgm:t>
    </dgm:pt>
    <dgm:pt modelId="{D84547A5-2E11-41C7-93AB-71773B87B3E7}">
      <dgm:prSet/>
      <dgm:spPr/>
      <dgm:t>
        <a:bodyPr/>
        <a:lstStyle/>
        <a:p>
          <a:r>
            <a:rPr lang="en-US"/>
            <a:t>All messages are queued on server until client reconnect and retrieve the messages.</a:t>
          </a:r>
        </a:p>
      </dgm:t>
    </dgm:pt>
    <dgm:pt modelId="{723863A8-7C14-4A94-8BE7-7FFA51A0D1D7}" type="parTrans" cxnId="{3AEAF2A7-9B01-4D14-9121-1726509CB9F2}">
      <dgm:prSet/>
      <dgm:spPr/>
      <dgm:t>
        <a:bodyPr/>
        <a:lstStyle/>
        <a:p>
          <a:endParaRPr lang="en-US"/>
        </a:p>
      </dgm:t>
    </dgm:pt>
    <dgm:pt modelId="{3D8E62AB-4FE5-49EE-AC6C-53CC8B945D79}" type="sibTrans" cxnId="{3AEAF2A7-9B01-4D14-9121-1726509CB9F2}">
      <dgm:prSet/>
      <dgm:spPr/>
      <dgm:t>
        <a:bodyPr/>
        <a:lstStyle/>
        <a:p>
          <a:endParaRPr lang="en-US"/>
        </a:p>
      </dgm:t>
    </dgm:pt>
    <dgm:pt modelId="{DAC614F3-01E9-4519-91D5-5EB131BD8864}" type="pres">
      <dgm:prSet presAssocID="{57673EF3-942F-4B36-8862-4C9534264769}" presName="linear" presStyleCnt="0">
        <dgm:presLayoutVars>
          <dgm:animLvl val="lvl"/>
          <dgm:resizeHandles val="exact"/>
        </dgm:presLayoutVars>
      </dgm:prSet>
      <dgm:spPr/>
    </dgm:pt>
    <dgm:pt modelId="{F6F6CDC0-18BD-4D58-917C-ABA0511ADC1C}" type="pres">
      <dgm:prSet presAssocID="{BDC315BA-2427-4509-A63F-45F301C8C0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AEB5002-D47D-467A-B25E-202147AC939A}" type="pres">
      <dgm:prSet presAssocID="{7378AD29-AF8E-48C7-971F-EE52681351CA}" presName="spacer" presStyleCnt="0"/>
      <dgm:spPr/>
    </dgm:pt>
    <dgm:pt modelId="{10920EB5-8138-4D3F-9465-EE7A21DC3CAB}" type="pres">
      <dgm:prSet presAssocID="{FDB70EF0-FF62-4295-8332-311A81E7CE5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E5EFF58-F500-4B45-ACC6-2F407C7AF588}" type="pres">
      <dgm:prSet presAssocID="{5C7440AD-DA92-4406-B0E1-25777B8A4F6F}" presName="spacer" presStyleCnt="0"/>
      <dgm:spPr/>
    </dgm:pt>
    <dgm:pt modelId="{C8E09100-2216-4B0A-BA69-9CB3B33352C5}" type="pres">
      <dgm:prSet presAssocID="{4608C3BF-C34B-4629-8B7F-4A7E178E77A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070E63-1008-4ADE-ABC3-A21A6042C5A6}" type="pres">
      <dgm:prSet presAssocID="{39D0A42B-9171-4428-BB58-AF5A4AF10120}" presName="spacer" presStyleCnt="0"/>
      <dgm:spPr/>
    </dgm:pt>
    <dgm:pt modelId="{3EA5D17C-242C-4365-BC3C-A5E1CEA03E86}" type="pres">
      <dgm:prSet presAssocID="{D84547A5-2E11-41C7-93AB-71773B87B3E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E315C36-6199-4FCB-874D-01D9C96D8B8A}" srcId="{57673EF3-942F-4B36-8862-4C9534264769}" destId="{4608C3BF-C34B-4629-8B7F-4A7E178E77AD}" srcOrd="2" destOrd="0" parTransId="{1AE28E0E-C81C-41D5-89AB-DB780B83C2F8}" sibTransId="{39D0A42B-9171-4428-BB58-AF5A4AF10120}"/>
    <dgm:cxn modelId="{CA87D665-1FCA-42A4-8660-EA294036BB63}" srcId="{57673EF3-942F-4B36-8862-4C9534264769}" destId="{FDB70EF0-FF62-4295-8332-311A81E7CE50}" srcOrd="1" destOrd="0" parTransId="{8356E59F-CA28-4955-96B0-01BBB0E96D40}" sibTransId="{5C7440AD-DA92-4406-B0E1-25777B8A4F6F}"/>
    <dgm:cxn modelId="{1CA4559A-F4DE-4B6A-AE91-80D836D1860D}" type="presOf" srcId="{57673EF3-942F-4B36-8862-4C9534264769}" destId="{DAC614F3-01E9-4519-91D5-5EB131BD8864}" srcOrd="0" destOrd="0" presId="urn:microsoft.com/office/officeart/2005/8/layout/vList2"/>
    <dgm:cxn modelId="{615FA0EF-D438-477C-9338-4FB3D2C6405A}" srcId="{57673EF3-942F-4B36-8862-4C9534264769}" destId="{BDC315BA-2427-4509-A63F-45F301C8C055}" srcOrd="0" destOrd="0" parTransId="{852CDEBF-9371-4302-AB8F-2C1B11C785C0}" sibTransId="{7378AD29-AF8E-48C7-971F-EE52681351CA}"/>
    <dgm:cxn modelId="{4902CA5E-D678-416E-8F25-EEECD2663124}" type="presOf" srcId="{FDB70EF0-FF62-4295-8332-311A81E7CE50}" destId="{10920EB5-8138-4D3F-9465-EE7A21DC3CAB}" srcOrd="0" destOrd="0" presId="urn:microsoft.com/office/officeart/2005/8/layout/vList2"/>
    <dgm:cxn modelId="{905DBA7B-2623-42E6-9260-9AE653B25089}" type="presOf" srcId="{BDC315BA-2427-4509-A63F-45F301C8C055}" destId="{F6F6CDC0-18BD-4D58-917C-ABA0511ADC1C}" srcOrd="0" destOrd="0" presId="urn:microsoft.com/office/officeart/2005/8/layout/vList2"/>
    <dgm:cxn modelId="{D079B0D4-4867-42E2-8E2B-1301C149ED65}" type="presOf" srcId="{D84547A5-2E11-41C7-93AB-71773B87B3E7}" destId="{3EA5D17C-242C-4365-BC3C-A5E1CEA03E86}" srcOrd="0" destOrd="0" presId="urn:microsoft.com/office/officeart/2005/8/layout/vList2"/>
    <dgm:cxn modelId="{3AEAF2A7-9B01-4D14-9121-1726509CB9F2}" srcId="{57673EF3-942F-4B36-8862-4C9534264769}" destId="{D84547A5-2E11-41C7-93AB-71773B87B3E7}" srcOrd="3" destOrd="0" parTransId="{723863A8-7C14-4A94-8BE7-7FFA51A0D1D7}" sibTransId="{3D8E62AB-4FE5-49EE-AC6C-53CC8B945D79}"/>
    <dgm:cxn modelId="{E6AA9010-8F3B-4C38-A18D-230BC554AF64}" type="presOf" srcId="{4608C3BF-C34B-4629-8B7F-4A7E178E77AD}" destId="{C8E09100-2216-4B0A-BA69-9CB3B33352C5}" srcOrd="0" destOrd="0" presId="urn:microsoft.com/office/officeart/2005/8/layout/vList2"/>
    <dgm:cxn modelId="{C4A283A9-E32E-4956-93E6-756F78804E69}" type="presParOf" srcId="{DAC614F3-01E9-4519-91D5-5EB131BD8864}" destId="{F6F6CDC0-18BD-4D58-917C-ABA0511ADC1C}" srcOrd="0" destOrd="0" presId="urn:microsoft.com/office/officeart/2005/8/layout/vList2"/>
    <dgm:cxn modelId="{7AAB4DA7-6887-428C-80E0-D26C00EF61F2}" type="presParOf" srcId="{DAC614F3-01E9-4519-91D5-5EB131BD8864}" destId="{6AEB5002-D47D-467A-B25E-202147AC939A}" srcOrd="1" destOrd="0" presId="urn:microsoft.com/office/officeart/2005/8/layout/vList2"/>
    <dgm:cxn modelId="{7918B615-FF27-4457-9138-92C8BE6C12CE}" type="presParOf" srcId="{DAC614F3-01E9-4519-91D5-5EB131BD8864}" destId="{10920EB5-8138-4D3F-9465-EE7A21DC3CAB}" srcOrd="2" destOrd="0" presId="urn:microsoft.com/office/officeart/2005/8/layout/vList2"/>
    <dgm:cxn modelId="{1E73B1C1-296D-4C57-9B18-58B9119A0BEF}" type="presParOf" srcId="{DAC614F3-01E9-4519-91D5-5EB131BD8864}" destId="{1E5EFF58-F500-4B45-ACC6-2F407C7AF588}" srcOrd="3" destOrd="0" presId="urn:microsoft.com/office/officeart/2005/8/layout/vList2"/>
    <dgm:cxn modelId="{2C4A6AD2-C60D-4777-B36D-6956C37F5CBE}" type="presParOf" srcId="{DAC614F3-01E9-4519-91D5-5EB131BD8864}" destId="{C8E09100-2216-4B0A-BA69-9CB3B33352C5}" srcOrd="4" destOrd="0" presId="urn:microsoft.com/office/officeart/2005/8/layout/vList2"/>
    <dgm:cxn modelId="{144BCADC-6016-472A-9395-F2E47DAC55B2}" type="presParOf" srcId="{DAC614F3-01E9-4519-91D5-5EB131BD8864}" destId="{B8070E63-1008-4ADE-ABC3-A21A6042C5A6}" srcOrd="5" destOrd="0" presId="urn:microsoft.com/office/officeart/2005/8/layout/vList2"/>
    <dgm:cxn modelId="{13F0907F-94CE-4897-A85D-289D20A87BAE}" type="presParOf" srcId="{DAC614F3-01E9-4519-91D5-5EB131BD8864}" destId="{3EA5D17C-242C-4365-BC3C-A5E1CEA03E8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7673EF3-942F-4B36-8862-4C95342647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C315BA-2427-4509-A63F-45F301C8C055}">
      <dgm:prSet/>
      <dgm:spPr/>
      <dgm:t>
        <a:bodyPr/>
        <a:lstStyle/>
        <a:p>
          <a:r>
            <a:rPr lang="en-US" dirty="0"/>
            <a:t>Need to distribute over 11,000 nodes.</a:t>
          </a:r>
        </a:p>
      </dgm:t>
    </dgm:pt>
    <dgm:pt modelId="{852CDEBF-9371-4302-AB8F-2C1B11C785C0}" type="parTrans" cxnId="{615FA0EF-D438-477C-9338-4FB3D2C6405A}">
      <dgm:prSet/>
      <dgm:spPr/>
      <dgm:t>
        <a:bodyPr/>
        <a:lstStyle/>
        <a:p>
          <a:endParaRPr lang="en-US"/>
        </a:p>
      </dgm:t>
    </dgm:pt>
    <dgm:pt modelId="{7378AD29-AF8E-48C7-971F-EE52681351CA}" type="sibTrans" cxnId="{615FA0EF-D438-477C-9338-4FB3D2C6405A}">
      <dgm:prSet/>
      <dgm:spPr/>
      <dgm:t>
        <a:bodyPr/>
        <a:lstStyle/>
        <a:p>
          <a:endParaRPr lang="en-US"/>
        </a:p>
      </dgm:t>
    </dgm:pt>
    <dgm:pt modelId="{FDB70EF0-FF62-4295-8332-311A81E7CE50}">
      <dgm:prSet/>
      <dgm:spPr/>
      <dgm:t>
        <a:bodyPr/>
        <a:lstStyle/>
        <a:p>
          <a:r>
            <a:rPr lang="en-US" dirty="0"/>
            <a:t>A basic single threaded </a:t>
          </a:r>
          <a:r>
            <a:rPr lang="en-US" dirty="0" err="1"/>
            <a:t>gen_server</a:t>
          </a:r>
          <a:r>
            <a:rPr lang="en-US" dirty="0"/>
            <a:t> is implemented.</a:t>
          </a:r>
        </a:p>
      </dgm:t>
    </dgm:pt>
    <dgm:pt modelId="{8356E59F-CA28-4955-96B0-01BBB0E96D40}" type="parTrans" cxnId="{CA87D665-1FCA-42A4-8660-EA294036BB63}">
      <dgm:prSet/>
      <dgm:spPr/>
      <dgm:t>
        <a:bodyPr/>
        <a:lstStyle/>
        <a:p>
          <a:endParaRPr lang="en-US"/>
        </a:p>
      </dgm:t>
    </dgm:pt>
    <dgm:pt modelId="{5C7440AD-DA92-4406-B0E1-25777B8A4F6F}" type="sibTrans" cxnId="{CA87D665-1FCA-42A4-8660-EA294036BB63}">
      <dgm:prSet/>
      <dgm:spPr/>
      <dgm:t>
        <a:bodyPr/>
        <a:lstStyle/>
        <a:p>
          <a:endParaRPr lang="en-US"/>
        </a:p>
      </dgm:t>
    </dgm:pt>
    <dgm:pt modelId="{4608C3BF-C34B-4629-8B7F-4A7E178E77AD}">
      <dgm:prSet/>
      <dgm:spPr/>
      <dgm:t>
        <a:bodyPr/>
        <a:lstStyle/>
        <a:p>
          <a:r>
            <a:rPr lang="en-US" dirty="0"/>
            <a:t>&gt;85</a:t>
          </a:r>
          <a:r>
            <a:rPr lang="en-US" baseline="0" dirty="0"/>
            <a:t> % CPU utilization across logical CPUs. </a:t>
          </a:r>
          <a:endParaRPr lang="en-US" dirty="0"/>
        </a:p>
      </dgm:t>
    </dgm:pt>
    <dgm:pt modelId="{1AE28E0E-C81C-41D5-89AB-DB780B83C2F8}" type="parTrans" cxnId="{7E315C36-6199-4FCB-874D-01D9C96D8B8A}">
      <dgm:prSet/>
      <dgm:spPr/>
      <dgm:t>
        <a:bodyPr/>
        <a:lstStyle/>
        <a:p>
          <a:endParaRPr lang="en-US"/>
        </a:p>
      </dgm:t>
    </dgm:pt>
    <dgm:pt modelId="{39D0A42B-9171-4428-BB58-AF5A4AF10120}" type="sibTrans" cxnId="{7E315C36-6199-4FCB-874D-01D9C96D8B8A}">
      <dgm:prSet/>
      <dgm:spPr/>
      <dgm:t>
        <a:bodyPr/>
        <a:lstStyle/>
        <a:p>
          <a:endParaRPr lang="en-US"/>
        </a:p>
      </dgm:t>
    </dgm:pt>
    <dgm:pt modelId="{DAC614F3-01E9-4519-91D5-5EB131BD8864}" type="pres">
      <dgm:prSet presAssocID="{57673EF3-942F-4B36-8862-4C9534264769}" presName="linear" presStyleCnt="0">
        <dgm:presLayoutVars>
          <dgm:animLvl val="lvl"/>
          <dgm:resizeHandles val="exact"/>
        </dgm:presLayoutVars>
      </dgm:prSet>
      <dgm:spPr/>
    </dgm:pt>
    <dgm:pt modelId="{F6F6CDC0-18BD-4D58-917C-ABA0511ADC1C}" type="pres">
      <dgm:prSet presAssocID="{BDC315BA-2427-4509-A63F-45F301C8C05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EB5002-D47D-467A-B25E-202147AC939A}" type="pres">
      <dgm:prSet presAssocID="{7378AD29-AF8E-48C7-971F-EE52681351CA}" presName="spacer" presStyleCnt="0"/>
      <dgm:spPr/>
    </dgm:pt>
    <dgm:pt modelId="{10920EB5-8138-4D3F-9465-EE7A21DC3CAB}" type="pres">
      <dgm:prSet presAssocID="{FDB70EF0-FF62-4295-8332-311A81E7CE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5EFF58-F500-4B45-ACC6-2F407C7AF588}" type="pres">
      <dgm:prSet presAssocID="{5C7440AD-DA92-4406-B0E1-25777B8A4F6F}" presName="spacer" presStyleCnt="0"/>
      <dgm:spPr/>
    </dgm:pt>
    <dgm:pt modelId="{C8E09100-2216-4B0A-BA69-9CB3B33352C5}" type="pres">
      <dgm:prSet presAssocID="{4608C3BF-C34B-4629-8B7F-4A7E178E77A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315C36-6199-4FCB-874D-01D9C96D8B8A}" srcId="{57673EF3-942F-4B36-8862-4C9534264769}" destId="{4608C3BF-C34B-4629-8B7F-4A7E178E77AD}" srcOrd="2" destOrd="0" parTransId="{1AE28E0E-C81C-41D5-89AB-DB780B83C2F8}" sibTransId="{39D0A42B-9171-4428-BB58-AF5A4AF10120}"/>
    <dgm:cxn modelId="{CA87D665-1FCA-42A4-8660-EA294036BB63}" srcId="{57673EF3-942F-4B36-8862-4C9534264769}" destId="{FDB70EF0-FF62-4295-8332-311A81E7CE50}" srcOrd="1" destOrd="0" parTransId="{8356E59F-CA28-4955-96B0-01BBB0E96D40}" sibTransId="{5C7440AD-DA92-4406-B0E1-25777B8A4F6F}"/>
    <dgm:cxn modelId="{1CA4559A-F4DE-4B6A-AE91-80D836D1860D}" type="presOf" srcId="{57673EF3-942F-4B36-8862-4C9534264769}" destId="{DAC614F3-01E9-4519-91D5-5EB131BD8864}" srcOrd="0" destOrd="0" presId="urn:microsoft.com/office/officeart/2005/8/layout/vList2"/>
    <dgm:cxn modelId="{615FA0EF-D438-477C-9338-4FB3D2C6405A}" srcId="{57673EF3-942F-4B36-8862-4C9534264769}" destId="{BDC315BA-2427-4509-A63F-45F301C8C055}" srcOrd="0" destOrd="0" parTransId="{852CDEBF-9371-4302-AB8F-2C1B11C785C0}" sibTransId="{7378AD29-AF8E-48C7-971F-EE52681351CA}"/>
    <dgm:cxn modelId="{4902CA5E-D678-416E-8F25-EEECD2663124}" type="presOf" srcId="{FDB70EF0-FF62-4295-8332-311A81E7CE50}" destId="{10920EB5-8138-4D3F-9465-EE7A21DC3CAB}" srcOrd="0" destOrd="0" presId="urn:microsoft.com/office/officeart/2005/8/layout/vList2"/>
    <dgm:cxn modelId="{905DBA7B-2623-42E6-9260-9AE653B25089}" type="presOf" srcId="{BDC315BA-2427-4509-A63F-45F301C8C055}" destId="{F6F6CDC0-18BD-4D58-917C-ABA0511ADC1C}" srcOrd="0" destOrd="0" presId="urn:microsoft.com/office/officeart/2005/8/layout/vList2"/>
    <dgm:cxn modelId="{E6AA9010-8F3B-4C38-A18D-230BC554AF64}" type="presOf" srcId="{4608C3BF-C34B-4629-8B7F-4A7E178E77AD}" destId="{C8E09100-2216-4B0A-BA69-9CB3B33352C5}" srcOrd="0" destOrd="0" presId="urn:microsoft.com/office/officeart/2005/8/layout/vList2"/>
    <dgm:cxn modelId="{C4A283A9-E32E-4956-93E6-756F78804E69}" type="presParOf" srcId="{DAC614F3-01E9-4519-91D5-5EB131BD8864}" destId="{F6F6CDC0-18BD-4D58-917C-ABA0511ADC1C}" srcOrd="0" destOrd="0" presId="urn:microsoft.com/office/officeart/2005/8/layout/vList2"/>
    <dgm:cxn modelId="{7AAB4DA7-6887-428C-80E0-D26C00EF61F2}" type="presParOf" srcId="{DAC614F3-01E9-4519-91D5-5EB131BD8864}" destId="{6AEB5002-D47D-467A-B25E-202147AC939A}" srcOrd="1" destOrd="0" presId="urn:microsoft.com/office/officeart/2005/8/layout/vList2"/>
    <dgm:cxn modelId="{7918B615-FF27-4457-9138-92C8BE6C12CE}" type="presParOf" srcId="{DAC614F3-01E9-4519-91D5-5EB131BD8864}" destId="{10920EB5-8138-4D3F-9465-EE7A21DC3CAB}" srcOrd="2" destOrd="0" presId="urn:microsoft.com/office/officeart/2005/8/layout/vList2"/>
    <dgm:cxn modelId="{1E73B1C1-296D-4C57-9B18-58B9119A0BEF}" type="presParOf" srcId="{DAC614F3-01E9-4519-91D5-5EB131BD8864}" destId="{1E5EFF58-F500-4B45-ACC6-2F407C7AF588}" srcOrd="3" destOrd="0" presId="urn:microsoft.com/office/officeart/2005/8/layout/vList2"/>
    <dgm:cxn modelId="{2C4A6AD2-C60D-4777-B36D-6956C37F5CBE}" type="presParOf" srcId="{DAC614F3-01E9-4519-91D5-5EB131BD8864}" destId="{C8E09100-2216-4B0A-BA69-9CB3B33352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E64F89B-1ED8-416C-8E9D-EB3C409C16B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7CAB8-CF1C-47C3-B0CE-3562ECCAE21F}">
      <dgm:prSet/>
      <dgm:spPr/>
      <dgm:t>
        <a:bodyPr/>
        <a:lstStyle/>
        <a:p>
          <a:r>
            <a:rPr lang="en-US" dirty="0"/>
            <a:t>ERLANG IS BEST SUITED FOR BACKEND DEVELOPMENT OF MESSAGING PLATFORMS.</a:t>
          </a:r>
        </a:p>
      </dgm:t>
    </dgm:pt>
    <dgm:pt modelId="{24B2CB9D-FD58-4B2D-9907-16FE83CC413D}" type="parTrans" cxnId="{C3493342-E263-4129-B562-30DF4E29574A}">
      <dgm:prSet/>
      <dgm:spPr/>
      <dgm:t>
        <a:bodyPr/>
        <a:lstStyle/>
        <a:p>
          <a:endParaRPr lang="en-US"/>
        </a:p>
      </dgm:t>
    </dgm:pt>
    <dgm:pt modelId="{E95CB879-C5A6-485F-9D5A-89767453CCED}" type="sibTrans" cxnId="{C3493342-E263-4129-B562-30DF4E29574A}">
      <dgm:prSet/>
      <dgm:spPr/>
      <dgm:t>
        <a:bodyPr/>
        <a:lstStyle/>
        <a:p>
          <a:endParaRPr lang="en-US"/>
        </a:p>
      </dgm:t>
    </dgm:pt>
    <dgm:pt modelId="{34A2D53E-0C91-4340-AA27-626BE946708C}" type="pres">
      <dgm:prSet presAssocID="{0E64F89B-1ED8-416C-8E9D-EB3C409C16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7522E54-D0FE-455C-B506-DA9931EA2BA4}" type="pres">
      <dgm:prSet presAssocID="{8827CAB8-CF1C-47C3-B0CE-3562ECCAE21F}" presName="horFlow" presStyleCnt="0"/>
      <dgm:spPr/>
    </dgm:pt>
    <dgm:pt modelId="{B346A90E-718B-40E2-B5DE-E87FE6470FDB}" type="pres">
      <dgm:prSet presAssocID="{8827CAB8-CF1C-47C3-B0CE-3562ECCAE21F}" presName="bigChev" presStyleLbl="node1" presStyleIdx="0" presStyleCnt="1" custScaleX="128714"/>
      <dgm:spPr/>
    </dgm:pt>
  </dgm:ptLst>
  <dgm:cxnLst>
    <dgm:cxn modelId="{C3493342-E263-4129-B562-30DF4E29574A}" srcId="{0E64F89B-1ED8-416C-8E9D-EB3C409C16B6}" destId="{8827CAB8-CF1C-47C3-B0CE-3562ECCAE21F}" srcOrd="0" destOrd="0" parTransId="{24B2CB9D-FD58-4B2D-9907-16FE83CC413D}" sibTransId="{E95CB879-C5A6-485F-9D5A-89767453CCED}"/>
    <dgm:cxn modelId="{A1F0258A-59B2-4ABD-B9FC-0E389D86D603}" type="presOf" srcId="{8827CAB8-CF1C-47C3-B0CE-3562ECCAE21F}" destId="{B346A90E-718B-40E2-B5DE-E87FE6470FDB}" srcOrd="0" destOrd="0" presId="urn:microsoft.com/office/officeart/2005/8/layout/lProcess3"/>
    <dgm:cxn modelId="{4FB5676E-A4AE-4051-B08F-4E7C48771E56}" type="presOf" srcId="{0E64F89B-1ED8-416C-8E9D-EB3C409C16B6}" destId="{34A2D53E-0C91-4340-AA27-626BE946708C}" srcOrd="0" destOrd="0" presId="urn:microsoft.com/office/officeart/2005/8/layout/lProcess3"/>
    <dgm:cxn modelId="{46372823-CFB3-4D6F-8F8F-EE9084D667F7}" type="presParOf" srcId="{34A2D53E-0C91-4340-AA27-626BE946708C}" destId="{F7522E54-D0FE-455C-B506-DA9931EA2BA4}" srcOrd="0" destOrd="0" presId="urn:microsoft.com/office/officeart/2005/8/layout/lProcess3"/>
    <dgm:cxn modelId="{3B69743E-B621-485D-88AA-48DECE2D2A8B}" type="presParOf" srcId="{F7522E54-D0FE-455C-B506-DA9931EA2BA4}" destId="{B346A90E-718B-40E2-B5DE-E87FE6470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A90E-718B-40E2-B5DE-E87FE6470FDB}">
      <dsp:nvSpPr>
        <dsp:cNvPr id="0" name=""/>
        <dsp:cNvSpPr/>
      </dsp:nvSpPr>
      <dsp:spPr>
        <a:xfrm>
          <a:off x="1908321" y="98"/>
          <a:ext cx="5327356" cy="1655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Robust, Scalable an Extensible XMPP Application Server</a:t>
          </a:r>
        </a:p>
      </dsp:txBody>
      <dsp:txXfrm>
        <a:off x="2736103" y="98"/>
        <a:ext cx="3671792" cy="16555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522D13-B759-4033-A07F-01E5B92C243C}">
      <dsp:nvSpPr>
        <dsp:cNvPr id="0" name=""/>
        <dsp:cNvSpPr/>
      </dsp:nvSpPr>
      <dsp:spPr>
        <a:xfrm>
          <a:off x="3265335" y="1339"/>
          <a:ext cx="3673502" cy="58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Written in Erlang</a:t>
          </a:r>
        </a:p>
      </dsp:txBody>
      <dsp:txXfrm>
        <a:off x="3293914" y="29918"/>
        <a:ext cx="3616344" cy="528286"/>
      </dsp:txXfrm>
    </dsp:sp>
    <dsp:sp modelId="{2FBF4F08-937A-4849-B69B-7A63787E6AAA}">
      <dsp:nvSpPr>
        <dsp:cNvPr id="0" name=""/>
        <dsp:cNvSpPr/>
      </dsp:nvSpPr>
      <dsp:spPr>
        <a:xfrm>
          <a:off x="3265335" y="616055"/>
          <a:ext cx="3673502" cy="58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Fault - Tolerant</a:t>
          </a:r>
        </a:p>
      </dsp:txBody>
      <dsp:txXfrm>
        <a:off x="3293914" y="644634"/>
        <a:ext cx="3616344" cy="528286"/>
      </dsp:txXfrm>
    </dsp:sp>
    <dsp:sp modelId="{3F9B9F21-F782-4DFB-918F-A194D67161D0}">
      <dsp:nvSpPr>
        <dsp:cNvPr id="0" name=""/>
        <dsp:cNvSpPr/>
      </dsp:nvSpPr>
      <dsp:spPr>
        <a:xfrm>
          <a:off x="3265335" y="1230771"/>
          <a:ext cx="3673502" cy="58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Massively Scalable</a:t>
          </a:r>
        </a:p>
      </dsp:txBody>
      <dsp:txXfrm>
        <a:off x="3293914" y="1259350"/>
        <a:ext cx="3616344" cy="528286"/>
      </dsp:txXfrm>
    </dsp:sp>
    <dsp:sp modelId="{1325E011-082A-4F16-8ADD-A98E45EDE09B}">
      <dsp:nvSpPr>
        <dsp:cNvPr id="0" name=""/>
        <dsp:cNvSpPr/>
      </dsp:nvSpPr>
      <dsp:spPr>
        <a:xfrm>
          <a:off x="3265335" y="1845488"/>
          <a:ext cx="3673502" cy="58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Manageable</a:t>
          </a:r>
        </a:p>
      </dsp:txBody>
      <dsp:txXfrm>
        <a:off x="3293914" y="1874067"/>
        <a:ext cx="3616344" cy="528286"/>
      </dsp:txXfrm>
    </dsp:sp>
    <dsp:sp modelId="{B632A47F-F0C7-4154-A960-EEE9BBA21E41}">
      <dsp:nvSpPr>
        <dsp:cNvPr id="0" name=""/>
        <dsp:cNvSpPr/>
      </dsp:nvSpPr>
      <dsp:spPr>
        <a:xfrm>
          <a:off x="3265335" y="2460204"/>
          <a:ext cx="3673502" cy="5854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Very Modular</a:t>
          </a:r>
        </a:p>
      </dsp:txBody>
      <dsp:txXfrm>
        <a:off x="3293914" y="2488783"/>
        <a:ext cx="3616344" cy="528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843EC-29C2-4DA8-A627-A37DED0252A8}">
      <dsp:nvSpPr>
        <dsp:cNvPr id="0" name=""/>
        <dsp:cNvSpPr/>
      </dsp:nvSpPr>
      <dsp:spPr>
        <a:xfrm>
          <a:off x="0" y="0"/>
          <a:ext cx="91440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Extensible Messaging and Presence Protocol</a:t>
          </a:r>
        </a:p>
      </dsp:txBody>
      <dsp:txXfrm>
        <a:off x="50420" y="50420"/>
        <a:ext cx="9043160" cy="932014"/>
      </dsp:txXfrm>
    </dsp:sp>
    <dsp:sp modelId="{947BF8D7-820E-4525-A4B8-2C55CB8950D0}">
      <dsp:nvSpPr>
        <dsp:cNvPr id="0" name=""/>
        <dsp:cNvSpPr/>
      </dsp:nvSpPr>
      <dsp:spPr>
        <a:xfrm>
          <a:off x="0" y="1190478"/>
          <a:ext cx="91440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Communication Protocol for message oriented middleware based on XML</a:t>
          </a:r>
        </a:p>
      </dsp:txBody>
      <dsp:txXfrm>
        <a:off x="50420" y="1240898"/>
        <a:ext cx="9043160" cy="932014"/>
      </dsp:txXfrm>
    </dsp:sp>
    <dsp:sp modelId="{0B9CA843-0AFF-475F-A631-BAC08552EE74}">
      <dsp:nvSpPr>
        <dsp:cNvPr id="0" name=""/>
        <dsp:cNvSpPr/>
      </dsp:nvSpPr>
      <dsp:spPr>
        <a:xfrm>
          <a:off x="0" y="2298212"/>
          <a:ext cx="91440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Developed for near real time messaging, presence information and contact list maintenance</a:t>
          </a:r>
        </a:p>
      </dsp:txBody>
      <dsp:txXfrm>
        <a:off x="50420" y="2348632"/>
        <a:ext cx="9043160" cy="932014"/>
      </dsp:txXfrm>
    </dsp:sp>
    <dsp:sp modelId="{CB731B0E-7A1A-4045-B0D9-73D8F3984B33}">
      <dsp:nvSpPr>
        <dsp:cNvPr id="0" name=""/>
        <dsp:cNvSpPr/>
      </dsp:nvSpPr>
      <dsp:spPr>
        <a:xfrm>
          <a:off x="0" y="3405946"/>
          <a:ext cx="9144000" cy="10328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Security : secure authentication (SASL) and encryption (TLS) </a:t>
          </a:r>
        </a:p>
      </dsp:txBody>
      <dsp:txXfrm>
        <a:off x="50420" y="3456366"/>
        <a:ext cx="9043160" cy="9320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86557-2A5D-4000-8AAF-007B1C9701D7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Everything in Erlang is process.</a:t>
          </a:r>
        </a:p>
      </dsp:txBody>
      <dsp:txXfrm>
        <a:off x="38638" y="45464"/>
        <a:ext cx="10438324" cy="714229"/>
      </dsp:txXfrm>
    </dsp:sp>
    <dsp:sp modelId="{87EF57C2-2A20-400C-A0C3-398ACC6F52B0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Processes are strongly isolated &amp; share no resources.</a:t>
          </a:r>
        </a:p>
      </dsp:txBody>
      <dsp:txXfrm>
        <a:off x="38638" y="932009"/>
        <a:ext cx="10438324" cy="714229"/>
      </dsp:txXfrm>
    </dsp:sp>
    <dsp:sp modelId="{CF3DAF4C-69B5-43CC-8ECA-E2EED6057551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Process creation and destruction is light weight process.</a:t>
          </a:r>
        </a:p>
      </dsp:txBody>
      <dsp:txXfrm>
        <a:off x="38638" y="1818554"/>
        <a:ext cx="10438324" cy="714229"/>
      </dsp:txXfrm>
    </dsp:sp>
    <dsp:sp modelId="{725613AC-5FEE-45F0-A631-D17E675B8476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Message Passing is the only way processes can interact.</a:t>
          </a:r>
        </a:p>
      </dsp:txBody>
      <dsp:txXfrm>
        <a:off x="38638" y="2705099"/>
        <a:ext cx="10438324" cy="714229"/>
      </dsp:txXfrm>
    </dsp:sp>
    <dsp:sp modelId="{1FE8E37D-C6BF-4235-BF72-490B69FD1323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Processes are identified by Pids.</a:t>
          </a:r>
        </a:p>
      </dsp:txBody>
      <dsp:txXfrm>
        <a:off x="38638" y="3591644"/>
        <a:ext cx="10438324" cy="714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2BA98-C9EE-4715-B5F8-746E51620245}">
      <dsp:nvSpPr>
        <dsp:cNvPr id="0" name=""/>
        <dsp:cNvSpPr/>
      </dsp:nvSpPr>
      <dsp:spPr>
        <a:xfrm>
          <a:off x="933598" y="1421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Implemented in Erlang VM.</a:t>
          </a:r>
        </a:p>
      </dsp:txBody>
      <dsp:txXfrm>
        <a:off x="1596478" y="1421"/>
        <a:ext cx="1988642" cy="1325760"/>
      </dsp:txXfrm>
    </dsp:sp>
    <dsp:sp modelId="{779748EE-9AEB-4CCB-91AB-9C7C3169E287}">
      <dsp:nvSpPr>
        <dsp:cNvPr id="0" name=""/>
        <dsp:cNvSpPr/>
      </dsp:nvSpPr>
      <dsp:spPr>
        <a:xfrm>
          <a:off x="933598" y="1512788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Dynamic allocation.</a:t>
          </a:r>
        </a:p>
      </dsp:txBody>
      <dsp:txXfrm>
        <a:off x="1596478" y="1512788"/>
        <a:ext cx="1988642" cy="1325760"/>
      </dsp:txXfrm>
    </dsp:sp>
    <dsp:sp modelId="{F3A60382-7985-409A-82DB-0944009648F8}">
      <dsp:nvSpPr>
        <dsp:cNvPr id="0" name=""/>
        <dsp:cNvSpPr/>
      </dsp:nvSpPr>
      <dsp:spPr>
        <a:xfrm>
          <a:off x="933598" y="3024156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Single threaded.</a:t>
          </a:r>
        </a:p>
      </dsp:txBody>
      <dsp:txXfrm>
        <a:off x="1596478" y="3024156"/>
        <a:ext cx="1988642" cy="1325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92890-2C55-4000-82B6-014E61462623}">
      <dsp:nvSpPr>
        <dsp:cNvPr id="0" name=""/>
        <dsp:cNvSpPr/>
      </dsp:nvSpPr>
      <dsp:spPr>
        <a:xfrm>
          <a:off x="933598" y="1421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at OS level.</a:t>
          </a:r>
        </a:p>
      </dsp:txBody>
      <dsp:txXfrm>
        <a:off x="1596478" y="1421"/>
        <a:ext cx="1988642" cy="1325760"/>
      </dsp:txXfrm>
    </dsp:sp>
    <dsp:sp modelId="{69F86A31-229B-413C-82B5-A25674FCD006}">
      <dsp:nvSpPr>
        <dsp:cNvPr id="0" name=""/>
        <dsp:cNvSpPr/>
      </dsp:nvSpPr>
      <dsp:spPr>
        <a:xfrm>
          <a:off x="933598" y="1512788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Static allocation</a:t>
          </a:r>
        </a:p>
      </dsp:txBody>
      <dsp:txXfrm>
        <a:off x="1596478" y="1512788"/>
        <a:ext cx="1988642" cy="1325760"/>
      </dsp:txXfrm>
    </dsp:sp>
    <dsp:sp modelId="{31C76664-FC82-4C89-87DF-01E26CCFFFDB}">
      <dsp:nvSpPr>
        <dsp:cNvPr id="0" name=""/>
        <dsp:cNvSpPr/>
      </dsp:nvSpPr>
      <dsp:spPr>
        <a:xfrm>
          <a:off x="933598" y="3024156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Multithreaded.</a:t>
          </a:r>
        </a:p>
      </dsp:txBody>
      <dsp:txXfrm>
        <a:off x="1596478" y="3024156"/>
        <a:ext cx="1988642" cy="13257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CDC0-18BD-4D58-917C-ABA0511ADC1C}">
      <dsp:nvSpPr>
        <dsp:cNvPr id="0" name=""/>
        <dsp:cNvSpPr/>
      </dsp:nvSpPr>
      <dsp:spPr>
        <a:xfrm>
          <a:off x="0" y="81411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Ejabberd is open source Jabber server written in Erlang.</a:t>
          </a:r>
        </a:p>
      </dsp:txBody>
      <dsp:txXfrm>
        <a:off x="48481" y="129892"/>
        <a:ext cx="10418638" cy="896166"/>
      </dsp:txXfrm>
    </dsp:sp>
    <dsp:sp modelId="{10920EB5-8138-4D3F-9465-EE7A21DC3CAB}">
      <dsp:nvSpPr>
        <dsp:cNvPr id="0" name=""/>
        <dsp:cNvSpPr/>
      </dsp:nvSpPr>
      <dsp:spPr>
        <a:xfrm>
          <a:off x="0" y="1146540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To handle huge amount of messages, focus is reliable system.</a:t>
          </a:r>
        </a:p>
      </dsp:txBody>
      <dsp:txXfrm>
        <a:off x="48481" y="1195021"/>
        <a:ext cx="10418638" cy="896166"/>
      </dsp:txXfrm>
    </dsp:sp>
    <dsp:sp modelId="{C8E09100-2216-4B0A-BA69-9CB3B33352C5}">
      <dsp:nvSpPr>
        <dsp:cNvPr id="0" name=""/>
        <dsp:cNvSpPr/>
      </dsp:nvSpPr>
      <dsp:spPr>
        <a:xfrm>
          <a:off x="0" y="2211669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Almost every day, some new code is pushed, Erlang hot loading of code helps a lot in this.</a:t>
          </a:r>
        </a:p>
      </dsp:txBody>
      <dsp:txXfrm>
        <a:off x="48481" y="2260150"/>
        <a:ext cx="10418638" cy="896166"/>
      </dsp:txXfrm>
    </dsp:sp>
    <dsp:sp modelId="{3EA5D17C-242C-4365-BC3C-A5E1CEA03E86}">
      <dsp:nvSpPr>
        <dsp:cNvPr id="0" name=""/>
        <dsp:cNvSpPr/>
      </dsp:nvSpPr>
      <dsp:spPr>
        <a:xfrm>
          <a:off x="0" y="3276797"/>
          <a:ext cx="10515600" cy="9931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All messages are queued on server until client reconnect and retrieve the messages.</a:t>
          </a:r>
        </a:p>
      </dsp:txBody>
      <dsp:txXfrm>
        <a:off x="48481" y="3325278"/>
        <a:ext cx="10418638" cy="8961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CDC0-18BD-4D58-917C-ABA0511ADC1C}">
      <dsp:nvSpPr>
        <dsp:cNvPr id="0" name=""/>
        <dsp:cNvSpPr/>
      </dsp:nvSpPr>
      <dsp:spPr>
        <a:xfrm>
          <a:off x="0" y="50534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Need to distribute over 11,000 nodes.</a:t>
          </a:r>
        </a:p>
      </dsp:txBody>
      <dsp:txXfrm>
        <a:off x="44492" y="549832"/>
        <a:ext cx="10426616" cy="822446"/>
      </dsp:txXfrm>
    </dsp:sp>
    <dsp:sp modelId="{10920EB5-8138-4D3F-9465-EE7A21DC3CAB}">
      <dsp:nvSpPr>
        <dsp:cNvPr id="0" name=""/>
        <dsp:cNvSpPr/>
      </dsp:nvSpPr>
      <dsp:spPr>
        <a:xfrm>
          <a:off x="0" y="152621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 basic single threaded </a:t>
          </a:r>
          <a:r>
            <a:rPr lang="en-US" sz="3800" kern="1200" dirty="0" err="1"/>
            <a:t>gen_server</a:t>
          </a:r>
          <a:r>
            <a:rPr lang="en-US" sz="3800" kern="1200" dirty="0"/>
            <a:t> is implemented.</a:t>
          </a:r>
        </a:p>
      </dsp:txBody>
      <dsp:txXfrm>
        <a:off x="44492" y="1570702"/>
        <a:ext cx="10426616" cy="822446"/>
      </dsp:txXfrm>
    </dsp:sp>
    <dsp:sp modelId="{C8E09100-2216-4B0A-BA69-9CB3B33352C5}">
      <dsp:nvSpPr>
        <dsp:cNvPr id="0" name=""/>
        <dsp:cNvSpPr/>
      </dsp:nvSpPr>
      <dsp:spPr>
        <a:xfrm>
          <a:off x="0" y="254708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&gt;85</a:t>
          </a:r>
          <a:r>
            <a:rPr lang="en-US" sz="3800" kern="1200" baseline="0" dirty="0"/>
            <a:t> % CPU utilization across logical CPUs. </a:t>
          </a:r>
          <a:endParaRPr lang="en-US" sz="3800" kern="1200" dirty="0"/>
        </a:p>
      </dsp:txBody>
      <dsp:txXfrm>
        <a:off x="44492" y="2591572"/>
        <a:ext cx="10426616" cy="82244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A90E-718B-40E2-B5DE-E87FE6470FDB}">
      <dsp:nvSpPr>
        <dsp:cNvPr id="0" name=""/>
        <dsp:cNvSpPr/>
      </dsp:nvSpPr>
      <dsp:spPr>
        <a:xfrm>
          <a:off x="1908321" y="98"/>
          <a:ext cx="5327356" cy="1655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ERLANG IS BEST SUITED FOR BACKEND DEVELOPMENT OF MESSAGING PLATFORMS.</a:t>
          </a:r>
        </a:p>
      </dsp:txBody>
      <dsp:txXfrm>
        <a:off x="2736103" y="98"/>
        <a:ext cx="3671792" cy="165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B242-2F8A-4B2C-83E9-E12BCCCA62F0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1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201750"/>
            <a:ext cx="5852160" cy="2037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9600" dirty="0">
                <a:solidFill>
                  <a:schemeClr val="bg1"/>
                </a:solidFill>
                <a:latin typeface="Raleway" panose="020B0503030101060003" pitchFamily="34" charset="0"/>
              </a:rPr>
              <a:t>Ejabberd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8382" y="5685178"/>
            <a:ext cx="4717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aleway" panose="020B0503030101060003"/>
              </a:rPr>
              <a:t>MANDEEP SINGH</a:t>
            </a:r>
          </a:p>
          <a:p>
            <a:r>
              <a:rPr lang="en-US" sz="3200" dirty="0">
                <a:solidFill>
                  <a:srgbClr val="FF0000"/>
                </a:solidFill>
                <a:latin typeface="Raleway" panose="020B0503030101060003"/>
              </a:rPr>
              <a:t>          (3323)</a:t>
            </a:r>
          </a:p>
        </p:txBody>
      </p:sp>
    </p:spTree>
    <p:extLst>
      <p:ext uri="{BB962C8B-B14F-4D97-AF65-F5344CB8AC3E}">
        <p14:creationId xmlns:p14="http://schemas.microsoft.com/office/powerpoint/2010/main" val="251426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/>
              </a:rPr>
              <a:t>COMPARISON OF ERLANG PROCESSES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1404730"/>
            <a:ext cx="10614991" cy="5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3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503030101060003"/>
              </a:rPr>
              <a:t>COMPARISON OF MESSAGE PASSING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364974"/>
            <a:ext cx="9806609" cy="54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4904" y="1127576"/>
            <a:ext cx="10870820" cy="4814481"/>
            <a:chOff x="-2163290" y="1159017"/>
            <a:chExt cx="10870820" cy="4814481"/>
          </a:xfrm>
        </p:grpSpPr>
        <p:grpSp>
          <p:nvGrpSpPr>
            <p:cNvPr id="19" name="Group 18"/>
            <p:cNvGrpSpPr/>
            <p:nvPr/>
          </p:nvGrpSpPr>
          <p:grpSpPr>
            <a:xfrm rot="18962955">
              <a:off x="1720456" y="1524651"/>
              <a:ext cx="3369439" cy="4448847"/>
              <a:chOff x="2416833" y="1808906"/>
              <a:chExt cx="3369439" cy="4448847"/>
            </a:xfrm>
          </p:grpSpPr>
          <p:grpSp>
            <p:nvGrpSpPr>
              <p:cNvPr id="52" name="Group 51"/>
              <p:cNvGrpSpPr/>
              <p:nvPr/>
            </p:nvGrpSpPr>
            <p:grpSpPr>
              <a:xfrm rot="18810804">
                <a:off x="3275354" y="3770700"/>
                <a:ext cx="1122786" cy="720924"/>
                <a:chOff x="4481513" y="3678059"/>
                <a:chExt cx="1614487" cy="1036638"/>
              </a:xfrm>
            </p:grpSpPr>
            <p:sp>
              <p:nvSpPr>
                <p:cNvPr id="69" name="Rectangle 12"/>
                <p:cNvSpPr>
                  <a:spLocks noChangeArrowheads="1"/>
                </p:cNvSpPr>
                <p:nvPr/>
              </p:nvSpPr>
              <p:spPr bwMode="auto">
                <a:xfrm>
                  <a:off x="4481513" y="3678059"/>
                  <a:ext cx="1614487" cy="34448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Rectangle 13"/>
                <p:cNvSpPr>
                  <a:spLocks noChangeArrowheads="1"/>
                </p:cNvSpPr>
                <p:nvPr/>
              </p:nvSpPr>
              <p:spPr bwMode="auto">
                <a:xfrm>
                  <a:off x="4481513" y="4022546"/>
                  <a:ext cx="1614487" cy="34448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481513" y="4367034"/>
                  <a:ext cx="1614487" cy="34766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18810804">
                <a:off x="4045975" y="296008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 rot="18810804">
                <a:off x="4780511" y="209374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61" name="Freeform 7"/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18"/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 rot="18810804">
                <a:off x="1776503" y="4899810"/>
                <a:ext cx="1998273" cy="717613"/>
                <a:chOff x="1608138" y="3187521"/>
                <a:chExt cx="2873375" cy="1031876"/>
              </a:xfrm>
            </p:grpSpPr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738438" y="3187521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2738438" y="3532009"/>
                  <a:ext cx="1743075" cy="34290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2738438" y="3874909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22"/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20" name="Freeform 33"/>
            <p:cNvSpPr>
              <a:spLocks/>
            </p:cNvSpPr>
            <p:nvPr/>
          </p:nvSpPr>
          <p:spPr bwMode="auto">
            <a:xfrm rot="10800000">
              <a:off x="3873801" y="2182031"/>
              <a:ext cx="4833729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3625667" y="2183860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 rot="10800000">
              <a:off x="3906986" y="4398906"/>
              <a:ext cx="4800543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3658851" y="4400735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2666077" y="1159017"/>
              <a:ext cx="239591" cy="1355583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664028" y="3444131"/>
              <a:ext cx="267535" cy="1289234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rot="10800000" flipH="1">
              <a:off x="-2163290" y="1304364"/>
              <a:ext cx="4826307" cy="121023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 rot="10800000" flipH="1">
              <a:off x="-2163290" y="3604131"/>
              <a:ext cx="4831061" cy="1115785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81"/>
            <p:cNvSpPr>
              <a:spLocks noEditPoints="1"/>
            </p:cNvSpPr>
            <p:nvPr/>
          </p:nvSpPr>
          <p:spPr bwMode="auto">
            <a:xfrm>
              <a:off x="934199" y="4047544"/>
              <a:ext cx="80152" cy="8015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912290" y="1910190"/>
              <a:ext cx="60325" cy="603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7217618" y="2137334"/>
            <a:ext cx="376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&gt;70 MILLION ERLANG MESSAGES PER SECOND</a:t>
            </a: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7234209" y="4364596"/>
            <a:ext cx="3766845" cy="87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DUAL WESTMERE HEX-CORE, 100 GB RAM, FREEBSD, OTP R14B03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293191" y="1197548"/>
            <a:ext cx="3766845" cy="12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1.2 BILLION MONTHLY ACTIVE USERS AND 50 BILLIONS MSGS EVERY DAY</a:t>
            </a: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1293191" y="3519676"/>
            <a:ext cx="3766845" cy="9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$0 INVESTED IN ADVERTISEMENT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9617" y="238539"/>
            <a:ext cx="8744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Raleway" panose="020B0503030101060003"/>
              </a:rPr>
              <a:t>WHATSAPP STATS</a:t>
            </a:r>
          </a:p>
        </p:txBody>
      </p:sp>
    </p:spTree>
    <p:extLst>
      <p:ext uri="{BB962C8B-B14F-4D97-AF65-F5344CB8AC3E}">
        <p14:creationId xmlns:p14="http://schemas.microsoft.com/office/powerpoint/2010/main" val="2578353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aleway"/>
              </a:rPr>
              <a:t>BACKEND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06161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7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aleway"/>
              </a:rPr>
              <a:t>WORK DISTRIBUTION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276055"/>
              </p:ext>
            </p:extLst>
          </p:nvPr>
        </p:nvGraphicFramePr>
        <p:xfrm>
          <a:off x="838200" y="2213113"/>
          <a:ext cx="10515600" cy="396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167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0"/>
            <a:ext cx="11352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1579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0817"/>
            <a:ext cx="9144000" cy="14047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aleway" panose="020B0503030101060003"/>
              </a:rPr>
              <a:t>CONCLUSION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65780032"/>
              </p:ext>
            </p:extLst>
          </p:nvPr>
        </p:nvGraphicFramePr>
        <p:xfrm>
          <a:off x="-1656522" y="311170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37" y="2256503"/>
            <a:ext cx="4039227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0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0"/>
            <a:ext cx="120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736850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accent1"/>
                </a:solidFill>
                <a:latin typeface="Raleway" panose="020B0503030101060003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1548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499196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MOTIVATION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7057" y="1649914"/>
            <a:ext cx="4389120" cy="4389120"/>
            <a:chOff x="756458" y="1747059"/>
            <a:chExt cx="4389120" cy="4389120"/>
          </a:xfrm>
        </p:grpSpPr>
        <p:sp>
          <p:nvSpPr>
            <p:cNvPr id="7" name="Oval 6"/>
            <p:cNvSpPr/>
            <p:nvPr/>
          </p:nvSpPr>
          <p:spPr>
            <a:xfrm>
              <a:off x="756458" y="1747059"/>
              <a:ext cx="4389120" cy="43891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9001" y="2009602"/>
              <a:ext cx="3864034" cy="386403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66270" y="2790528"/>
            <a:ext cx="6049875" cy="295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Raleway" panose="020B0503030101060003" pitchFamily="34" charset="0"/>
              </a:rPr>
              <a:t>EVER WONDERED HOW A TEAM OF JUST 55 ENGINEERS MANAGES BILLIONS OF USERS ON THEIR CHATTING PLATFORM?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7" y="193947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82402" y="1858335"/>
            <a:ext cx="1083213" cy="1206469"/>
            <a:chOff x="567057" y="1661383"/>
            <a:chExt cx="1083213" cy="1206469"/>
          </a:xfrm>
        </p:grpSpPr>
        <p:sp>
          <p:nvSpPr>
            <p:cNvPr id="6" name="Oval 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1</a:t>
              </a: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06292" y="1635502"/>
            <a:ext cx="4305053" cy="142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66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ERLANG</a:t>
            </a:r>
          </a:p>
        </p:txBody>
      </p:sp>
      <p:sp>
        <p:nvSpPr>
          <p:cNvPr id="20" name="Oval 19"/>
          <p:cNvSpPr/>
          <p:nvPr/>
        </p:nvSpPr>
        <p:spPr>
          <a:xfrm>
            <a:off x="345384" y="482814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550110" y="1915560"/>
            <a:ext cx="6180107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THE ANSWER</a:t>
            </a:r>
          </a:p>
        </p:txBody>
      </p:sp>
    </p:spTree>
    <p:extLst>
      <p:ext uri="{BB962C8B-B14F-4D97-AF65-F5344CB8AC3E}">
        <p14:creationId xmlns:p14="http://schemas.microsoft.com/office/powerpoint/2010/main" val="4240171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330778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dirty="0">
                <a:solidFill>
                  <a:srgbClr val="FF0000"/>
                </a:solidFill>
                <a:latin typeface="Raleway" panose="020B0503030101060003" pitchFamily="34" charset="0"/>
              </a:rPr>
              <a:t>SYSTEM REQUIREMENTS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591726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0" y="2200293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20590" y="1701507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CONTINUOUS OPERATION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-159025" y="1701507"/>
            <a:ext cx="4930436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CONCURRENCY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420590" y="4946432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FAULT TOLERANCE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6357" y="4946432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HARDWARE INTERACTION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420590" y="3261569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COMPLEX FUNCTIONALITY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66357" y="3261569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latin typeface="Raleway" panose="020B0503030101060003" pitchFamily="34" charset="0"/>
              </a:rPr>
              <a:t>SOFT REAL-TIME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199015"/>
            <a:ext cx="2032000" cy="35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5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330778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/>
              </a:rPr>
              <a:t>THE PROBLEM 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4" y="1718617"/>
            <a:ext cx="4818743" cy="4758842"/>
          </a:xfrm>
          <a:prstGeom prst="rect">
            <a:avLst/>
          </a:prstGeom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0" y="3945554"/>
            <a:ext cx="4305053" cy="113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aleway" panose="020B0503030101060003" pitchFamily="34" charset="0"/>
              </a:rPr>
              <a:t>WHATSAPP server has been started from ejabberd.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7" y="1961322"/>
            <a:ext cx="4389255" cy="2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397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08" y="75889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Raleway" panose="020B0503030101060003"/>
              </a:rPr>
              <a:t>EJABBERD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22836226"/>
              </p:ext>
            </p:extLst>
          </p:nvPr>
        </p:nvGraphicFramePr>
        <p:xfrm>
          <a:off x="2014330" y="593795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0883380"/>
              </p:ext>
            </p:extLst>
          </p:nvPr>
        </p:nvGraphicFramePr>
        <p:xfrm>
          <a:off x="954157" y="3286539"/>
          <a:ext cx="10204173" cy="3046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7146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4974" y="-98473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Raleway"/>
              </a:rPr>
              <a:t>XMPP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4429914"/>
              </p:ext>
            </p:extLst>
          </p:nvPr>
        </p:nvGraphicFramePr>
        <p:xfrm>
          <a:off x="1364974" y="1282905"/>
          <a:ext cx="9144000" cy="4521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364974" y="5804450"/>
            <a:ext cx="9144000" cy="1061573"/>
            <a:chOff x="0" y="3377227"/>
            <a:chExt cx="9144000" cy="1061573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0" y="3405946"/>
              <a:ext cx="9144000" cy="1032854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/>
            <p:cNvSpPr txBox="1"/>
            <p:nvPr/>
          </p:nvSpPr>
          <p:spPr>
            <a:xfrm>
              <a:off x="50420" y="3377227"/>
              <a:ext cx="9043160" cy="9320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/>
                <a:t>Differentiated by JIDs.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937255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Raleway" panose="020B0503030101060003"/>
              </a:rPr>
              <a:t>OVERVIEW OF ERLANG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168424"/>
              </p:ext>
            </p:extLst>
          </p:nvPr>
        </p:nvGraphicFramePr>
        <p:xfrm>
          <a:off x="838200" y="21090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9357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Raleway"/>
              </a:rPr>
              <a:t>ERLANG PROCESSES vs OS THREADS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66032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841776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521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467</TotalTime>
  <Words>332</Words>
  <Application>Microsoft Office PowerPoint</Application>
  <PresentationFormat>Widescreen</PresentationFormat>
  <Paragraphs>62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EJABBERD</vt:lpstr>
      <vt:lpstr>XMPP</vt:lpstr>
      <vt:lpstr>OVERVIEW OF ERLANG</vt:lpstr>
      <vt:lpstr>ERLANG PROCESSES vs OS THREADS</vt:lpstr>
      <vt:lpstr>COMPARISON OF ERLANG PROCESSES</vt:lpstr>
      <vt:lpstr>COMPARISON OF MESSAGE PASSING</vt:lpstr>
      <vt:lpstr>PowerPoint Presentation</vt:lpstr>
      <vt:lpstr>BACKEND IMPLEMENTATION</vt:lpstr>
      <vt:lpstr>WORK DISTRIBUTION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mandeep singh</cp:lastModifiedBy>
  <cp:revision>67</cp:revision>
  <dcterms:created xsi:type="dcterms:W3CDTF">2016-06-14T19:42:18Z</dcterms:created>
  <dcterms:modified xsi:type="dcterms:W3CDTF">2017-04-03T08:45:23Z</dcterms:modified>
</cp:coreProperties>
</file>